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10"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showGuides="1">
      <p:cViewPr varScale="1">
        <p:scale>
          <a:sx n="53" d="100"/>
          <a:sy n="53" d="100"/>
        </p:scale>
        <p:origin x="180"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6" Type="http://schemas.openxmlformats.org/officeDocument/2006/relationships/commentAuthors" Target="commentAuthors.xml"/><Relationship Id="rId75" Type="http://schemas.openxmlformats.org/officeDocument/2006/relationships/tableStyles" Target="tableStyles.xml"/><Relationship Id="rId74" Type="http://schemas.openxmlformats.org/officeDocument/2006/relationships/viewProps" Target="viewProps.xml"/><Relationship Id="rId73" Type="http://schemas.openxmlformats.org/officeDocument/2006/relationships/presProps" Target="presProps.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5.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8.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Symbol zastępczy zawartości 12" descr="C:\Users\win10\Pictures\Tajemnice+Światla.jpgTajemnice+Światla"/>
          <p:cNvPicPr>
            <a:picLocks noChangeAspect="1"/>
          </p:cNvPicPr>
          <p:nvPr/>
        </p:nvPicPr>
        <p:blipFill>
          <a:blip r:embed="rId1"/>
          <a:srcRect l="8124" t="4970" b="77"/>
          <a:stretch>
            <a:fillRect/>
          </a:stretch>
        </p:blipFill>
        <p:spPr>
          <a:xfrm>
            <a:off x="-6985" y="-4445"/>
            <a:ext cx="11289030" cy="6858635"/>
          </a:xfrm>
          <a:prstGeom prst="rect">
            <a:avLst/>
          </a:prstGeom>
          <a:solidFill>
            <a:schemeClr val="bg1"/>
          </a:solidFill>
        </p:spPr>
      </p:pic>
      <p:grpSp>
        <p:nvGrpSpPr>
          <p:cNvPr id="7" name="Grupa 6"/>
          <p:cNvGrpSpPr/>
          <p:nvPr/>
        </p:nvGrpSpPr>
        <p:grpSpPr>
          <a:xfrm>
            <a:off x="756000" y="1041400"/>
            <a:ext cx="2125980" cy="2590165"/>
            <a:chOff x="1721" y="1760"/>
            <a:chExt cx="3348" cy="4079"/>
          </a:xfrm>
        </p:grpSpPr>
        <p:sp>
          <p:nvSpPr>
            <p:cNvPr id="2" name="Prostokąt 1"/>
            <p:cNvSpPr/>
            <p:nvPr/>
          </p:nvSpPr>
          <p:spPr>
            <a:xfrm>
              <a:off x="1724" y="1760"/>
              <a:ext cx="3328" cy="363"/>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3" name="Prostokąt 2"/>
            <p:cNvSpPr/>
            <p:nvPr/>
          </p:nvSpPr>
          <p:spPr>
            <a:xfrm>
              <a:off x="1721" y="5490"/>
              <a:ext cx="3332" cy="348"/>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5" name="Prostokąt 4"/>
            <p:cNvSpPr/>
            <p:nvPr/>
          </p:nvSpPr>
          <p:spPr>
            <a:xfrm rot="5400000">
              <a:off x="-148" y="3634"/>
              <a:ext cx="4076" cy="332"/>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6" name="Prostokąt 5"/>
            <p:cNvSpPr/>
            <p:nvPr/>
          </p:nvSpPr>
          <p:spPr>
            <a:xfrm rot="5400000">
              <a:off x="2850" y="3620"/>
              <a:ext cx="4076" cy="362"/>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cxnSp>
        <p:nvCxnSpPr>
          <p:cNvPr id="8" name="Łącznik prosty 7"/>
          <p:cNvCxnSpPr/>
          <p:nvPr/>
        </p:nvCxnSpPr>
        <p:spPr>
          <a:xfrm flipV="1">
            <a:off x="2914650" y="1732495"/>
            <a:ext cx="3999230" cy="20320"/>
          </a:xfrm>
          <a:prstGeom prst="line">
            <a:avLst/>
          </a:prstGeom>
          <a:ln w="127000">
            <a:solidFill>
              <a:srgbClr val="F6FC14"/>
            </a:solidFill>
          </a:ln>
        </p:spPr>
        <p:style>
          <a:lnRef idx="2">
            <a:schemeClr val="accent1"/>
          </a:lnRef>
          <a:fillRef idx="0">
            <a:srgbClr val="FFFFFF"/>
          </a:fillRef>
          <a:effectRef idx="0">
            <a:srgbClr val="FFFFFF"/>
          </a:effectRef>
          <a:fontRef idx="minor">
            <a:schemeClr val="tx1"/>
          </a:fontRef>
        </p:style>
      </p:cxnSp>
      <p:grpSp>
        <p:nvGrpSpPr>
          <p:cNvPr id="9" name="Grupa 8"/>
          <p:cNvGrpSpPr/>
          <p:nvPr/>
        </p:nvGrpSpPr>
        <p:grpSpPr>
          <a:xfrm>
            <a:off x="2404745" y="116205"/>
            <a:ext cx="6231255" cy="772160"/>
            <a:chOff x="3912" y="-1641"/>
            <a:chExt cx="9813" cy="1216"/>
          </a:xfrm>
        </p:grpSpPr>
        <p:sp>
          <p:nvSpPr>
            <p:cNvPr id="16" name="Prostokąt 15"/>
            <p:cNvSpPr/>
            <p:nvPr/>
          </p:nvSpPr>
          <p:spPr>
            <a:xfrm>
              <a:off x="3912" y="-1509"/>
              <a:ext cx="9420" cy="1084"/>
            </a:xfrm>
            <a:prstGeom prst="rect">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18" name="Pole tekstowe 17"/>
            <p:cNvSpPr txBox="1"/>
            <p:nvPr/>
          </p:nvSpPr>
          <p:spPr>
            <a:xfrm>
              <a:off x="4447" y="-1641"/>
              <a:ext cx="9278" cy="1141"/>
            </a:xfrm>
            <a:prstGeom prst="rect">
              <a:avLst/>
            </a:prstGeom>
            <a:noFill/>
          </p:spPr>
          <p:txBody>
            <a:bodyPr wrap="square" rtlCol="0">
              <a:noAutofit/>
            </a:bodyPr>
            <a:p>
              <a:r>
                <a:rPr lang="pl-PL" altLang="en-US" sz="4000" spc="300">
                  <a:solidFill>
                    <a:schemeClr val="tx1"/>
                  </a:solidFill>
                  <a:uFillTx/>
                  <a:latin typeface="Segoe UI Black" panose="020B0A02040204020203" charset="0"/>
                  <a:cs typeface="Segoe UI Black" panose="020B0A02040204020203" charset="0"/>
                </a:rPr>
                <a:t>Tajemnice Światła</a:t>
              </a:r>
              <a:endParaRPr lang="pl-PL" altLang="en-US" sz="4000" spc="300">
                <a:solidFill>
                  <a:schemeClr val="tx1"/>
                </a:solidFill>
                <a:uFillTx/>
                <a:latin typeface="Segoe UI Black" panose="020B0A02040204020203" charset="0"/>
                <a:cs typeface="Segoe UI Black" panose="020B0A02040204020203" charset="0"/>
              </a:endParaRPr>
            </a:p>
          </p:txBody>
        </p:sp>
      </p:grpSp>
      <p:sp>
        <p:nvSpPr>
          <p:cNvPr id="19" name="Prostokąt 18"/>
          <p:cNvSpPr/>
          <p:nvPr/>
        </p:nvSpPr>
        <p:spPr>
          <a:xfrm>
            <a:off x="11231880" y="-135255"/>
            <a:ext cx="959485" cy="7077075"/>
          </a:xfrm>
          <a:prstGeom prst="rect">
            <a:avLst/>
          </a:prstGeom>
          <a:gradFill>
            <a:gsLst>
              <a:gs pos="0">
                <a:schemeClr val="accent1">
                  <a:lumMod val="5000"/>
                  <a:lumOff val="95000"/>
                </a:schemeClr>
              </a:gs>
              <a:gs pos="59000">
                <a:schemeClr val="accent6">
                  <a:lumMod val="60000"/>
                  <a:lumOff val="40000"/>
                </a:schemeClr>
              </a:gs>
            </a:gsLst>
            <a:lin ang="18000000" scaled="0"/>
          </a:gradFill>
          <a:ln>
            <a:noFill/>
          </a:ln>
          <a:effectLst>
            <a:reflection endPos="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36" name="Pole tekstowe 35"/>
          <p:cNvSpPr txBox="1"/>
          <p:nvPr/>
        </p:nvSpPr>
        <p:spPr>
          <a:xfrm>
            <a:off x="11231880" y="6099810"/>
            <a:ext cx="818515" cy="583565"/>
          </a:xfrm>
          <a:prstGeom prst="rect">
            <a:avLst/>
          </a:prstGeom>
          <a:noFill/>
        </p:spPr>
        <p:txBody>
          <a:bodyPr wrap="square" rtlCol="0">
            <a:spAutoFit/>
          </a:bodyPr>
          <a:p>
            <a:r>
              <a:rPr lang="pl-PL" altLang="en-US" sz="3200">
                <a:solidFill>
                  <a:schemeClr val="tx1"/>
                </a:solidFill>
                <a:latin typeface="Segoe UI Black" panose="020B0A02040204020203" charset="0"/>
                <a:cs typeface="Segoe UI Black" panose="020B0A02040204020203" charset="0"/>
              </a:rPr>
              <a:t>74</a:t>
            </a:r>
            <a:endParaRPr lang="pl-PL" altLang="en-US" sz="3200">
              <a:solidFill>
                <a:schemeClr val="tx1"/>
              </a:solidFill>
              <a:latin typeface="Segoe UI Black" panose="020B0A02040204020203" charset="0"/>
              <a:cs typeface="Segoe UI Black" panose="020B0A02040204020203" charset="0"/>
            </a:endParaRPr>
          </a:p>
        </p:txBody>
      </p:sp>
      <p:pic>
        <p:nvPicPr>
          <p:cNvPr id="12" name="Obraz 11"/>
          <p:cNvPicPr>
            <a:picLocks noChangeAspect="1"/>
          </p:cNvPicPr>
          <p:nvPr/>
        </p:nvPicPr>
        <p:blipFill>
          <a:blip r:embed="rId2"/>
          <a:stretch>
            <a:fillRect/>
          </a:stretch>
        </p:blipFill>
        <p:spPr>
          <a:xfrm>
            <a:off x="11311255" y="-135255"/>
            <a:ext cx="876300" cy="6181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 name="Symbol zastępczy zawartości 1" descr="chrzest-panski"/>
          <p:cNvPicPr>
            <a:picLocks noChangeAspect="1"/>
          </p:cNvPicPr>
          <p:nvPr>
            <p:ph idx="1"/>
          </p:nvPr>
        </p:nvPicPr>
        <p:blipFill>
          <a:blip r:embed="rId1"/>
          <a:srcRect r="13200"/>
          <a:stretch>
            <a:fillRect/>
          </a:stretch>
        </p:blipFill>
        <p:spPr>
          <a:xfrm>
            <a:off x="3119755" y="-96520"/>
            <a:ext cx="9148445" cy="695452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95947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Chrzest Pana Jezusa w Jordanie</a:t>
            </a:r>
            <a:endParaRPr lang="pl-PL" altLang="en-US" sz="3200" b="1">
              <a:latin typeface="Times New Roman" panose="02020603050405020304" charset="0"/>
              <a:cs typeface="Times New Roman" panose="02020603050405020304" charset="0"/>
            </a:endParaRPr>
          </a:p>
        </p:txBody>
      </p:sp>
      <p:sp>
        <p:nvSpPr>
          <p:cNvPr id="3" name="Pole tekstowe 2"/>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83</a:t>
            </a:r>
            <a:endParaRPr lang="pl-PL" altLang="en-US" sz="3200">
              <a:solidFill>
                <a:schemeClr val="bg1"/>
              </a:solidFill>
              <a:latin typeface="Segoe UI Black" panose="020B0A02040204020203" charset="0"/>
              <a:cs typeface="Segoe UI Black" panose="020B0A02040204020203" charset="0"/>
            </a:endParaRPr>
          </a:p>
        </p:txBody>
      </p:sp>
      <p:sp>
        <p:nvSpPr>
          <p:cNvPr id="25" name="Pole tekstowe 24"/>
          <p:cNvSpPr txBox="1"/>
          <p:nvPr/>
        </p:nvSpPr>
        <p:spPr>
          <a:xfrm rot="16200000">
            <a:off x="-428625" y="2973070"/>
            <a:ext cx="6953885" cy="506730"/>
          </a:xfrm>
          <a:prstGeom prst="rect">
            <a:avLst/>
          </a:prstGeom>
          <a:noFill/>
        </p:spPr>
        <p:txBody>
          <a:bodyPr wrap="square" rtlCol="0" anchor="t">
            <a:spAutoFit/>
          </a:bodyPr>
          <a:p>
            <a:r>
              <a:rPr sz="2700" b="1" spc="100">
                <a:solidFill>
                  <a:srgbClr val="333333"/>
                </a:solidFill>
                <a:latin typeface="Times New Roman" panose="02020603050405020304" charset="0"/>
                <a:ea typeface="Open Sans"/>
                <a:cs typeface="Times New Roman" panose="02020603050405020304" charset="0"/>
                <a:sym typeface="+mn-ea"/>
              </a:rPr>
              <a:t>Jan </a:t>
            </a:r>
            <a:r>
              <a:rPr sz="2700" b="1" spc="100">
                <a:solidFill>
                  <a:srgbClr val="000000"/>
                </a:solidFill>
                <a:latin typeface="Times New Roman" panose="02020603050405020304" charset="0"/>
                <a:ea typeface="Open Sans"/>
                <a:cs typeface="Times New Roman" panose="02020603050405020304" charset="0"/>
                <a:sym typeface="+mn-ea"/>
              </a:rPr>
              <a:t>ujrzał rozwierające się niebo</a:t>
            </a:r>
            <a:endParaRPr lang="pl-PL" altLang="en-US" sz="2700" b="1" spc="100">
              <a:solidFill>
                <a:srgbClr val="333333"/>
              </a:solidFill>
              <a:latin typeface="Times New Roman" panose="02020603050405020304" charset="0"/>
              <a:ea typeface="Open Sans"/>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 name="Symbol zastępczy zawartości 1" descr="chrzpj"/>
          <p:cNvPicPr>
            <a:picLocks noChangeAspect="1"/>
          </p:cNvPicPr>
          <p:nvPr>
            <p:ph idx="1"/>
          </p:nvPr>
        </p:nvPicPr>
        <p:blipFill>
          <a:blip r:embed="rId1"/>
          <a:srcRect l="26875"/>
          <a:stretch>
            <a:fillRect/>
          </a:stretch>
        </p:blipFill>
        <p:spPr>
          <a:xfrm>
            <a:off x="3239770" y="-5715"/>
            <a:ext cx="8970010" cy="700532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a:t>
              </a:r>
              <a:r>
                <a:rPr lang="pl-PL" altLang="en-US" b="1">
                  <a:latin typeface="Times New Roman" panose="02020603050405020304" charset="0"/>
                  <a:cs typeface="Times New Roman" panose="02020603050405020304" charset="0"/>
                  <a:sym typeface="+mn-ea"/>
                </a:rPr>
                <a:t>Zdrowaś 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95947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Chrzest Pana Jezusa w Jordanie</a:t>
            </a:r>
            <a:endParaRPr lang="pl-PL" altLang="en-US" sz="3200" b="1">
              <a:latin typeface="Times New Roman" panose="02020603050405020304" charset="0"/>
              <a:cs typeface="Times New Roman" panose="02020603050405020304" charset="0"/>
            </a:endParaRPr>
          </a:p>
        </p:txBody>
      </p:sp>
      <p:sp>
        <p:nvSpPr>
          <p:cNvPr id="16" name="Pole tekstowe 15"/>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84</a:t>
            </a:r>
            <a:endParaRPr lang="pl-PL" altLang="en-US" sz="3200">
              <a:solidFill>
                <a:schemeClr val="bg1"/>
              </a:solidFill>
              <a:latin typeface="Segoe UI Black" panose="020B0A02040204020203" charset="0"/>
              <a:cs typeface="Segoe UI Black" panose="020B0A02040204020203" charset="0"/>
            </a:endParaRPr>
          </a:p>
        </p:txBody>
      </p:sp>
      <p:sp>
        <p:nvSpPr>
          <p:cNvPr id="23" name="Pole tekstowe 22"/>
          <p:cNvSpPr txBox="1"/>
          <p:nvPr/>
        </p:nvSpPr>
        <p:spPr>
          <a:xfrm rot="16200000">
            <a:off x="-613410" y="3007995"/>
            <a:ext cx="7362825" cy="506730"/>
          </a:xfrm>
          <a:prstGeom prst="rect">
            <a:avLst/>
          </a:prstGeom>
          <a:noFill/>
        </p:spPr>
        <p:txBody>
          <a:bodyPr wrap="square" rtlCol="0" anchor="t">
            <a:spAutoFit/>
          </a:bodyPr>
          <a:p>
            <a:r>
              <a:rPr lang="pl-PL" sz="2700" b="1" spc="-60">
                <a:solidFill>
                  <a:srgbClr val="000000"/>
                </a:solidFill>
                <a:uFillTx/>
                <a:latin typeface="Times New Roman" panose="02020603050405020304" charset="0"/>
                <a:ea typeface="Open Sans"/>
                <a:cs typeface="Times New Roman" panose="02020603050405020304" charset="0"/>
                <a:sym typeface="+mn-ea"/>
              </a:rPr>
              <a:t> </a:t>
            </a:r>
            <a:r>
              <a:rPr sz="2700" b="1" spc="-60">
                <a:solidFill>
                  <a:srgbClr val="000000"/>
                </a:solidFill>
                <a:uFillTx/>
                <a:latin typeface="Times New Roman" panose="02020603050405020304" charset="0"/>
                <a:ea typeface="Open Sans"/>
                <a:cs typeface="Times New Roman" panose="02020603050405020304" charset="0"/>
                <a:sym typeface="+mn-ea"/>
              </a:rPr>
              <a:t>i Ducha jak gołębicę zstępującego na </a:t>
            </a:r>
            <a:r>
              <a:rPr lang="pl-PL" sz="2700" b="1" spc="-60">
                <a:solidFill>
                  <a:srgbClr val="000000"/>
                </a:solidFill>
                <a:uFillTx/>
                <a:latin typeface="Times New Roman" panose="02020603050405020304" charset="0"/>
                <a:ea typeface="Open Sans"/>
                <a:cs typeface="Times New Roman" panose="02020603050405020304" charset="0"/>
                <a:sym typeface="+mn-ea"/>
              </a:rPr>
              <a:t>Jezusa</a:t>
            </a:r>
            <a:r>
              <a:rPr sz="1600" b="1" spc="-60">
                <a:solidFill>
                  <a:srgbClr val="000000"/>
                </a:solidFill>
                <a:uFillTx/>
                <a:latin typeface="Times New Roman" panose="02020603050405020304" charset="0"/>
                <a:ea typeface="Open Sans"/>
                <a:cs typeface="Times New Roman" panose="02020603050405020304" charset="0"/>
                <a:sym typeface="+mn-ea"/>
              </a:rPr>
              <a:t>.</a:t>
            </a:r>
            <a:endParaRPr lang="pl-PL" altLang="en-US" sz="1600" b="1" spc="-60">
              <a:solidFill>
                <a:srgbClr val="000000"/>
              </a:solidFill>
              <a:uFillTx/>
              <a:latin typeface="Times New Roman" panose="02020603050405020304" charset="0"/>
              <a:ea typeface="Open Sans"/>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 name="Symbol zastępczy zawartości 1" descr="flis_2020_dzieci_2"/>
          <p:cNvPicPr>
            <a:picLocks noChangeAspect="1"/>
          </p:cNvPicPr>
          <p:nvPr>
            <p:ph idx="1"/>
          </p:nvPr>
        </p:nvPicPr>
        <p:blipFill>
          <a:blip r:embed="rId1"/>
          <a:srcRect l="13700" r="11195" b="2487"/>
          <a:stretch>
            <a:fillRect/>
          </a:stretch>
        </p:blipFill>
        <p:spPr>
          <a:xfrm>
            <a:off x="3045460" y="-5715"/>
            <a:ext cx="9368790" cy="702183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209155"/>
            <a:chOff x="396" y="-125"/>
            <a:chExt cx="4816" cy="11353"/>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solidFill>
              <a:srgbClr val="FFFF00"/>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353"/>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95947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Chrzest Pana Jezusa w Jordanie</a:t>
            </a:r>
            <a:endParaRPr lang="pl-PL" altLang="en-US" sz="3200" b="1">
              <a:latin typeface="Times New Roman" panose="02020603050405020304" charset="0"/>
              <a:cs typeface="Times New Roman" panose="02020603050405020304" charset="0"/>
            </a:endParaRPr>
          </a:p>
        </p:txBody>
      </p:sp>
      <p:sp>
        <p:nvSpPr>
          <p:cNvPr id="16" name="Pole tekstowe 15"/>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85</a:t>
            </a:r>
            <a:endParaRPr lang="pl-PL" altLang="en-US" sz="3200">
              <a:solidFill>
                <a:schemeClr val="bg1"/>
              </a:solidFill>
              <a:latin typeface="Segoe UI Black" panose="020B0A02040204020203" charset="0"/>
              <a:cs typeface="Segoe UI Black" panose="020B0A02040204020203" charset="0"/>
            </a:endParaRPr>
          </a:p>
        </p:txBody>
      </p:sp>
      <p:sp>
        <p:nvSpPr>
          <p:cNvPr id="24" name="Pole tekstowe 23"/>
          <p:cNvSpPr txBox="1"/>
          <p:nvPr/>
        </p:nvSpPr>
        <p:spPr>
          <a:xfrm rot="16200000">
            <a:off x="743585" y="3305175"/>
            <a:ext cx="4599940" cy="506730"/>
          </a:xfrm>
          <a:prstGeom prst="rect">
            <a:avLst/>
          </a:prstGeom>
          <a:noFill/>
        </p:spPr>
        <p:txBody>
          <a:bodyPr wrap="square" rtlCol="0" anchor="t">
            <a:spAutoFit/>
          </a:bodyPr>
          <a:p>
            <a:r>
              <a:rPr sz="2700" b="1" spc="100">
                <a:solidFill>
                  <a:srgbClr val="000000"/>
                </a:solidFill>
                <a:uFillTx/>
                <a:latin typeface="Times New Roman" panose="02020603050405020304" charset="0"/>
                <a:ea typeface="Open Sans"/>
                <a:cs typeface="Times New Roman" panose="02020603050405020304" charset="0"/>
                <a:sym typeface="+mn-ea"/>
              </a:rPr>
              <a:t>A z nieba odezwał się głos:</a:t>
            </a:r>
            <a:endParaRPr lang="pl-PL" altLang="en-US" sz="2700" b="1" spc="100">
              <a:solidFill>
                <a:srgbClr val="000000"/>
              </a:solidFill>
              <a:uFillTx/>
              <a:latin typeface="Times New Roman" panose="02020603050405020304" charset="0"/>
              <a:ea typeface="Open Sans"/>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 name="Symbol zastępczy zawartości 1" descr="image_kai_"/>
          <p:cNvPicPr>
            <a:picLocks noChangeAspect="1"/>
          </p:cNvPicPr>
          <p:nvPr>
            <p:ph idx="1"/>
          </p:nvPr>
        </p:nvPicPr>
        <p:blipFill>
          <a:blip r:embed="rId1"/>
          <a:srcRect l="13071" r="3099" b="3419"/>
          <a:stretch>
            <a:fillRect/>
          </a:stretch>
        </p:blipFill>
        <p:spPr>
          <a:xfrm>
            <a:off x="3197860" y="-116205"/>
            <a:ext cx="8994140" cy="713867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solidFill>
              <a:srgbClr val="F6FC14"/>
            </a:solid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95947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Chrzest Pana Jezusa w Jordanie</a:t>
            </a:r>
            <a:endParaRPr lang="pl-PL" altLang="en-US" sz="3200" b="1">
              <a:latin typeface="Times New Roman" panose="02020603050405020304" charset="0"/>
              <a:cs typeface="Times New Roman" panose="02020603050405020304" charset="0"/>
            </a:endParaRPr>
          </a:p>
        </p:txBody>
      </p:sp>
      <p:sp>
        <p:nvSpPr>
          <p:cNvPr id="16" name="Pole tekstowe 15"/>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86</a:t>
            </a:r>
            <a:endParaRPr lang="pl-PL" altLang="en-US" sz="3200">
              <a:solidFill>
                <a:schemeClr val="bg1"/>
              </a:solidFill>
              <a:latin typeface="Segoe UI Black" panose="020B0A02040204020203" charset="0"/>
              <a:cs typeface="Segoe UI Black" panose="020B0A02040204020203" charset="0"/>
            </a:endParaRPr>
          </a:p>
        </p:txBody>
      </p:sp>
      <p:sp>
        <p:nvSpPr>
          <p:cNvPr id="17" name="Pole tekstowe 16"/>
          <p:cNvSpPr txBox="1"/>
          <p:nvPr/>
        </p:nvSpPr>
        <p:spPr>
          <a:xfrm rot="16200000">
            <a:off x="-279400" y="3468370"/>
            <a:ext cx="6656705" cy="467995"/>
          </a:xfrm>
          <a:prstGeom prst="rect">
            <a:avLst/>
          </a:prstGeom>
        </p:spPr>
        <p:txBody>
          <a:bodyPr wrap="square">
            <a:noAutofit/>
          </a:bodyPr>
          <a:p>
            <a:pPr marL="0" indent="0" algn="ctr">
              <a:spcBef>
                <a:spcPct val="0"/>
              </a:spcBef>
              <a:spcAft>
                <a:spcPct val="0"/>
              </a:spcAft>
            </a:pPr>
            <a:r>
              <a:rPr sz="2500" b="1" i="0" spc="-100">
                <a:solidFill>
                  <a:srgbClr val="000000"/>
                </a:solidFill>
                <a:uFillTx/>
                <a:latin typeface="Times New Roman" panose="02020603050405020304" charset="0"/>
                <a:ea typeface="Open Sans"/>
                <a:cs typeface="Times New Roman" panose="02020603050405020304" charset="0"/>
              </a:rPr>
              <a:t>T</a:t>
            </a:r>
            <a:r>
              <a:rPr lang="pl-PL" sz="2500" b="1" i="0" spc="-100">
                <a:solidFill>
                  <a:srgbClr val="000000"/>
                </a:solidFill>
                <a:uFillTx/>
                <a:latin typeface="Times New Roman" panose="02020603050405020304" charset="0"/>
                <a:ea typeface="Open Sans"/>
                <a:cs typeface="Times New Roman" panose="02020603050405020304" charset="0"/>
              </a:rPr>
              <a:t>o</a:t>
            </a:r>
            <a:r>
              <a:rPr sz="2500" b="1" i="0" spc="-100">
                <a:solidFill>
                  <a:srgbClr val="000000"/>
                </a:solidFill>
                <a:uFillTx/>
                <a:latin typeface="Times New Roman" panose="02020603050405020304" charset="0"/>
                <a:ea typeface="Open Sans"/>
                <a:cs typeface="Times New Roman" panose="02020603050405020304" charset="0"/>
              </a:rPr>
              <a:t> mój Syn umiłowany, w </a:t>
            </a:r>
            <a:r>
              <a:rPr lang="pl-PL" sz="2500" b="1" i="0" spc="-100">
                <a:solidFill>
                  <a:srgbClr val="000000"/>
                </a:solidFill>
                <a:uFillTx/>
                <a:latin typeface="Times New Roman" panose="02020603050405020304" charset="0"/>
                <a:ea typeface="Open Sans"/>
                <a:cs typeface="Times New Roman" panose="02020603050405020304" charset="0"/>
              </a:rPr>
              <a:t>Nim</a:t>
            </a:r>
            <a:r>
              <a:rPr sz="2500" b="1" i="0" spc="-100">
                <a:solidFill>
                  <a:srgbClr val="000000"/>
                </a:solidFill>
                <a:uFillTx/>
                <a:latin typeface="Times New Roman" panose="02020603050405020304" charset="0"/>
                <a:ea typeface="Open Sans"/>
                <a:cs typeface="Times New Roman" panose="02020603050405020304" charset="0"/>
              </a:rPr>
              <a:t> mam upodobanie.</a:t>
            </a:r>
            <a:endParaRPr sz="2500" b="1" i="0" spc="-100">
              <a:solidFill>
                <a:srgbClr val="000000"/>
              </a:solidFill>
              <a:uFillTx/>
              <a:latin typeface="Times New Roman" panose="02020603050405020304" charset="0"/>
              <a:ea typeface="Open Sans"/>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8000"/>
    </mc:Choice>
    <mc:Fallback>
      <p:transition spd="slow" advTm="8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 name="Symbol zastępczy zawartości 1" descr="IMG_0913"/>
          <p:cNvPicPr>
            <a:picLocks noChangeAspect="1"/>
          </p:cNvPicPr>
          <p:nvPr>
            <p:ph idx="1"/>
          </p:nvPr>
        </p:nvPicPr>
        <p:blipFill>
          <a:blip r:embed="rId1"/>
          <a:srcRect l="7744" r="8736"/>
          <a:stretch>
            <a:fillRect/>
          </a:stretch>
        </p:blipFill>
        <p:spPr>
          <a:xfrm>
            <a:off x="3273425" y="0"/>
            <a:ext cx="8930005" cy="7004685"/>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28980"/>
            <a:ext cx="2545715" cy="5866130"/>
            <a:chOff x="396" y="1148"/>
            <a:chExt cx="4009" cy="9238"/>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05"/>
            </a:xfrm>
            <a:prstGeom prst="rect">
              <a:avLst/>
            </a:prstGeom>
            <a:solidFill>
              <a:srgbClr val="F6FC14"/>
            </a:solidFill>
          </p:spPr>
          <p:txBody>
            <a:bodyPr wrap="square" rtlCol="0">
              <a:no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grpSp>
      <p:sp>
        <p:nvSpPr>
          <p:cNvPr id="3" name="Pole tekstowe 2"/>
          <p:cNvSpPr txBox="1"/>
          <p:nvPr/>
        </p:nvSpPr>
        <p:spPr>
          <a:xfrm flipV="1">
            <a:off x="0" y="-136525"/>
            <a:ext cx="12222480" cy="76200"/>
          </a:xfrm>
          <a:prstGeom prst="rect">
            <a:avLst/>
          </a:prstGeom>
        </p:spPr>
        <p:txBody>
          <a:bodyPr wrap="square">
            <a:noAutofit/>
          </a:bodyPr>
          <a:p>
            <a:pPr marL="0" indent="0" algn="ctr">
              <a:spcBef>
                <a:spcPct val="0"/>
              </a:spcBef>
              <a:spcAft>
                <a:spcPct val="0"/>
              </a:spcAft>
            </a:pPr>
            <a:endParaRPr sz="1600" b="0" i="0">
              <a:solidFill>
                <a:srgbClr val="000000"/>
              </a:solidFill>
              <a:latin typeface="Open Sans"/>
              <a:ea typeface="Open Sans"/>
            </a:endParaRPr>
          </a:p>
        </p:txBody>
      </p:sp>
      <p:sp>
        <p:nvSpPr>
          <p:cNvPr id="16" name="Pole tekstowe 15"/>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87</a:t>
            </a:r>
            <a:endParaRPr lang="pl-PL" altLang="en-US" sz="3200">
              <a:solidFill>
                <a:schemeClr val="bg1"/>
              </a:solidFill>
              <a:latin typeface="Segoe UI Black" panose="020B0A02040204020203" charset="0"/>
              <a:cs typeface="Segoe UI Black" panose="020B0A02040204020203" charset="0"/>
            </a:endParaRPr>
          </a:p>
        </p:txBody>
      </p:sp>
      <p:sp>
        <p:nvSpPr>
          <p:cNvPr id="24" name="Prostokąt 23"/>
          <p:cNvSpPr/>
          <p:nvPr/>
        </p:nvSpPr>
        <p:spPr>
          <a:xfrm>
            <a:off x="2879725" y="-79375"/>
            <a:ext cx="429895" cy="7022465"/>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23" name="Pole tekstowe 22"/>
          <p:cNvSpPr txBox="1"/>
          <p:nvPr/>
        </p:nvSpPr>
        <p:spPr>
          <a:xfrm rot="16200000">
            <a:off x="-507365" y="3164205"/>
            <a:ext cx="7180580" cy="536575"/>
          </a:xfrm>
          <a:prstGeom prst="rect">
            <a:avLst/>
          </a:prstGeom>
          <a:noFill/>
        </p:spPr>
        <p:txBody>
          <a:bodyPr wrap="square" rtlCol="0" anchor="t">
            <a:noAutofit/>
          </a:bodyPr>
          <a:p>
            <a:r>
              <a:rPr lang="pl-PL" sz="2700" b="1" spc="-50">
                <a:solidFill>
                  <a:srgbClr val="333333"/>
                </a:solidFill>
                <a:uFillTx/>
                <a:latin typeface="Times New Roman" panose="02020603050405020304" charset="0"/>
                <a:ea typeface="Open Sans"/>
                <a:cs typeface="Times New Roman" panose="02020603050405020304" charset="0"/>
                <a:sym typeface="+mn-ea"/>
              </a:rPr>
              <a:t> J</a:t>
            </a:r>
            <a:r>
              <a:rPr sz="2700" b="1" spc="-50">
                <a:solidFill>
                  <a:srgbClr val="333333"/>
                </a:solidFill>
                <a:uFillTx/>
                <a:latin typeface="Times New Roman" panose="02020603050405020304" charset="0"/>
                <a:ea typeface="Open Sans"/>
                <a:cs typeface="Times New Roman" panose="02020603050405020304" charset="0"/>
                <a:sym typeface="+mn-ea"/>
              </a:rPr>
              <a:t>a</a:t>
            </a:r>
            <a:r>
              <a:rPr lang="pl-PL" sz="2700" b="1" spc="-50">
                <a:solidFill>
                  <a:srgbClr val="333333"/>
                </a:solidFill>
                <a:uFillTx/>
                <a:latin typeface="Times New Roman" panose="02020603050405020304" charset="0"/>
                <a:ea typeface="Open Sans"/>
                <a:cs typeface="Times New Roman" panose="02020603050405020304" charset="0"/>
                <a:sym typeface="+mn-ea"/>
              </a:rPr>
              <a:t>n</a:t>
            </a:r>
            <a:r>
              <a:rPr sz="2700" b="1" spc="-50">
                <a:solidFill>
                  <a:srgbClr val="333333"/>
                </a:solidFill>
                <a:uFillTx/>
                <a:latin typeface="Times New Roman" panose="02020603050405020304" charset="0"/>
                <a:ea typeface="Open Sans"/>
                <a:cs typeface="Times New Roman" panose="02020603050405020304" charset="0"/>
                <a:sym typeface="+mn-ea"/>
              </a:rPr>
              <a:t> </a:t>
            </a:r>
            <a:r>
              <a:rPr lang="pl-PL" sz="2700" b="1" spc="-50">
                <a:solidFill>
                  <a:srgbClr val="333333"/>
                </a:solidFill>
                <a:uFillTx/>
                <a:latin typeface="Times New Roman" panose="02020603050405020304" charset="0"/>
                <a:ea typeface="Open Sans"/>
                <a:cs typeface="Times New Roman" panose="02020603050405020304" charset="0"/>
                <a:sym typeface="+mn-ea"/>
              </a:rPr>
              <a:t>za</a:t>
            </a:r>
            <a:r>
              <a:rPr sz="2700" b="1" spc="-50">
                <a:solidFill>
                  <a:srgbClr val="333333"/>
                </a:solidFill>
                <a:uFillTx/>
                <a:latin typeface="Times New Roman" panose="02020603050405020304" charset="0"/>
                <a:ea typeface="Open Sans"/>
                <a:cs typeface="Times New Roman" panose="02020603050405020304" charset="0"/>
                <a:sym typeface="+mn-ea"/>
              </a:rPr>
              <a:t>świad</a:t>
            </a:r>
            <a:r>
              <a:rPr lang="pl-PL" sz="2700" b="1" spc="-50">
                <a:solidFill>
                  <a:srgbClr val="333333"/>
                </a:solidFill>
                <a:uFillTx/>
                <a:latin typeface="Times New Roman" panose="02020603050405020304" charset="0"/>
                <a:ea typeface="Open Sans"/>
                <a:cs typeface="Times New Roman" panose="02020603050405020304" charset="0"/>
                <a:sym typeface="+mn-ea"/>
              </a:rPr>
              <a:t>cza</a:t>
            </a:r>
            <a:r>
              <a:rPr sz="2700" b="1" spc="-50">
                <a:solidFill>
                  <a:srgbClr val="333333"/>
                </a:solidFill>
                <a:uFillTx/>
                <a:latin typeface="Times New Roman" panose="02020603050405020304" charset="0"/>
                <a:ea typeface="Open Sans"/>
                <a:cs typeface="Times New Roman" panose="02020603050405020304" charset="0"/>
                <a:sym typeface="+mn-ea"/>
              </a:rPr>
              <a:t>, że </a:t>
            </a:r>
            <a:r>
              <a:rPr lang="pl-PL" sz="2700" b="1" spc="-50">
                <a:solidFill>
                  <a:srgbClr val="333333"/>
                </a:solidFill>
                <a:uFillTx/>
                <a:latin typeface="Times New Roman" panose="02020603050405020304" charset="0"/>
                <a:ea typeface="Open Sans"/>
                <a:cs typeface="Times New Roman" panose="02020603050405020304" charset="0"/>
                <a:sym typeface="+mn-ea"/>
              </a:rPr>
              <a:t>Jezus</a:t>
            </a:r>
            <a:r>
              <a:rPr sz="2700" b="1" spc="-50">
                <a:solidFill>
                  <a:srgbClr val="333333"/>
                </a:solidFill>
                <a:uFillTx/>
                <a:latin typeface="Times New Roman" panose="02020603050405020304" charset="0"/>
                <a:ea typeface="Open Sans"/>
                <a:cs typeface="Times New Roman" panose="02020603050405020304" charset="0"/>
                <a:sym typeface="+mn-ea"/>
              </a:rPr>
              <a:t> jest Synem Bożym.</a:t>
            </a:r>
            <a:endParaRPr lang="pl-PL" altLang="en-US" sz="2700" b="1" spc="-50">
              <a:solidFill>
                <a:srgbClr val="333333"/>
              </a:solidFill>
              <a:uFillTx/>
              <a:latin typeface="Times New Roman" panose="02020603050405020304" charset="0"/>
              <a:ea typeface="Open Sans"/>
              <a:cs typeface="Times New Roman" panose="02020603050405020304" charset="0"/>
              <a:sym typeface="+mn-ea"/>
            </a:endParaRPr>
          </a:p>
        </p:txBody>
      </p:sp>
      <p:sp>
        <p:nvSpPr>
          <p:cNvPr id="4" name="Pole tekstowe 3"/>
          <p:cNvSpPr txBox="1"/>
          <p:nvPr/>
        </p:nvSpPr>
        <p:spPr>
          <a:xfrm>
            <a:off x="252095" y="0"/>
            <a:ext cx="595947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Chrzest Pana Jezusa w Jordanie</a:t>
            </a:r>
            <a:endParaRPr lang="pl-PL" altLang="en-US" sz="3200" b="1">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14000"/>
    </mc:Choice>
    <mc:Fallback>
      <p:transition spd="slow" advTm="14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 name="Grupa 19"/>
          <p:cNvGrpSpPr/>
          <p:nvPr/>
        </p:nvGrpSpPr>
        <p:grpSpPr>
          <a:xfrm>
            <a:off x="-9525" y="-66675"/>
            <a:ext cx="12200255" cy="7076440"/>
            <a:chOff x="-15" y="-105"/>
            <a:chExt cx="19213" cy="11144"/>
          </a:xfrm>
        </p:grpSpPr>
        <p:sp>
          <p:nvSpPr>
            <p:cNvPr id="19" name="Prostokąt 18"/>
            <p:cNvSpPr/>
            <p:nvPr/>
          </p:nvSpPr>
          <p:spPr>
            <a:xfrm>
              <a:off x="17688" y="-105"/>
              <a:ext cx="1511" cy="11145"/>
            </a:xfrm>
            <a:prstGeom prst="rect">
              <a:avLst/>
            </a:prstGeom>
            <a:gradFill>
              <a:gsLst>
                <a:gs pos="0">
                  <a:schemeClr val="accent1">
                    <a:lumMod val="5000"/>
                    <a:lumOff val="95000"/>
                  </a:schemeClr>
                </a:gs>
                <a:gs pos="59000">
                  <a:schemeClr val="accent6">
                    <a:lumMod val="60000"/>
                    <a:lumOff val="40000"/>
                  </a:schemeClr>
                </a:gs>
              </a:gsLst>
              <a:lin ang="18000000" scaled="0"/>
            </a:gradFill>
            <a:ln>
              <a:noFill/>
            </a:ln>
            <a:effectLst>
              <a:reflection endPos="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pic>
          <p:nvPicPr>
            <p:cNvPr id="15" name="Symbol zastępczy zawartości 12" descr="C:\Users\win10\Pictures\Tajemnice+Światla.jpgTajemnice+Światla"/>
            <p:cNvPicPr>
              <a:picLocks noChangeAspect="1"/>
            </p:cNvPicPr>
            <p:nvPr/>
          </p:nvPicPr>
          <p:blipFill>
            <a:blip r:embed="rId1"/>
            <a:srcRect l="8124" t="4970" b="77"/>
            <a:stretch>
              <a:fillRect/>
            </a:stretch>
          </p:blipFill>
          <p:spPr>
            <a:xfrm>
              <a:off x="-15" y="-3"/>
              <a:ext cx="17778" cy="10801"/>
            </a:xfrm>
            <a:prstGeom prst="rect">
              <a:avLst/>
            </a:prstGeom>
            <a:solidFill>
              <a:schemeClr val="bg1"/>
            </a:solidFill>
          </p:spPr>
        </p:pic>
      </p:grpSp>
      <p:grpSp>
        <p:nvGrpSpPr>
          <p:cNvPr id="7" name="Grupa 6"/>
          <p:cNvGrpSpPr/>
          <p:nvPr/>
        </p:nvGrpSpPr>
        <p:grpSpPr>
          <a:xfrm>
            <a:off x="2750185" y="1711960"/>
            <a:ext cx="2125980" cy="2590165"/>
            <a:chOff x="281" y="2000"/>
            <a:chExt cx="3348" cy="4079"/>
          </a:xfrm>
        </p:grpSpPr>
        <p:sp>
          <p:nvSpPr>
            <p:cNvPr id="2" name="Prostokąt 1"/>
            <p:cNvSpPr/>
            <p:nvPr/>
          </p:nvSpPr>
          <p:spPr>
            <a:xfrm>
              <a:off x="284" y="2000"/>
              <a:ext cx="3328" cy="363"/>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3" name="Prostokąt 2"/>
            <p:cNvSpPr/>
            <p:nvPr/>
          </p:nvSpPr>
          <p:spPr>
            <a:xfrm>
              <a:off x="281" y="5730"/>
              <a:ext cx="3332" cy="348"/>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5" name="Prostokąt 4"/>
            <p:cNvSpPr/>
            <p:nvPr/>
          </p:nvSpPr>
          <p:spPr>
            <a:xfrm rot="5400000">
              <a:off x="-1588" y="3874"/>
              <a:ext cx="4076" cy="332"/>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6" name="Prostokąt 5"/>
            <p:cNvSpPr/>
            <p:nvPr/>
          </p:nvSpPr>
          <p:spPr>
            <a:xfrm rot="5400000">
              <a:off x="1410" y="3860"/>
              <a:ext cx="4076" cy="362"/>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cxnSp>
        <p:nvCxnSpPr>
          <p:cNvPr id="8" name="Łącznik prosty 7"/>
          <p:cNvCxnSpPr/>
          <p:nvPr/>
        </p:nvCxnSpPr>
        <p:spPr>
          <a:xfrm>
            <a:off x="4819650" y="2423375"/>
            <a:ext cx="3184525" cy="13970"/>
          </a:xfrm>
          <a:prstGeom prst="line">
            <a:avLst/>
          </a:prstGeom>
          <a:ln w="127000">
            <a:solidFill>
              <a:srgbClr val="F6FC14"/>
            </a:solidFill>
          </a:ln>
        </p:spPr>
        <p:style>
          <a:lnRef idx="2">
            <a:schemeClr val="accent1"/>
          </a:lnRef>
          <a:fillRef idx="0">
            <a:srgbClr val="FFFFFF"/>
          </a:fillRef>
          <a:effectRef idx="0">
            <a:srgbClr val="FFFFFF"/>
          </a:effectRef>
          <a:fontRef idx="minor">
            <a:schemeClr val="tx1"/>
          </a:fontRef>
        </p:style>
      </p:cxnSp>
      <p:grpSp>
        <p:nvGrpSpPr>
          <p:cNvPr id="9" name="Grupa 8"/>
          <p:cNvGrpSpPr/>
          <p:nvPr/>
        </p:nvGrpSpPr>
        <p:grpSpPr>
          <a:xfrm>
            <a:off x="2404745" y="192405"/>
            <a:ext cx="6231255" cy="748665"/>
            <a:chOff x="5472" y="-1881"/>
            <a:chExt cx="9813" cy="1179"/>
          </a:xfrm>
        </p:grpSpPr>
        <p:sp>
          <p:nvSpPr>
            <p:cNvPr id="16" name="Prostokąt 15"/>
            <p:cNvSpPr/>
            <p:nvPr/>
          </p:nvSpPr>
          <p:spPr>
            <a:xfrm>
              <a:off x="5472" y="-1869"/>
              <a:ext cx="9420" cy="1161"/>
            </a:xfrm>
            <a:prstGeom prst="rect">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18" name="Pole tekstowe 17"/>
            <p:cNvSpPr txBox="1"/>
            <p:nvPr/>
          </p:nvSpPr>
          <p:spPr>
            <a:xfrm>
              <a:off x="6007" y="-1881"/>
              <a:ext cx="9278" cy="1179"/>
            </a:xfrm>
            <a:prstGeom prst="rect">
              <a:avLst/>
            </a:prstGeom>
            <a:noFill/>
          </p:spPr>
          <p:txBody>
            <a:bodyPr wrap="square" rtlCol="0">
              <a:noAutofit/>
            </a:bodyPr>
            <a:p>
              <a:r>
                <a:rPr lang="pl-PL" altLang="en-US" sz="4000" spc="300">
                  <a:solidFill>
                    <a:schemeClr val="tx1"/>
                  </a:solidFill>
                  <a:uFillTx/>
                  <a:latin typeface="Segoe UI Black" panose="020B0A02040204020203" charset="0"/>
                  <a:cs typeface="Segoe UI Black" panose="020B0A02040204020203" charset="0"/>
                </a:rPr>
                <a:t>Tajemnice Światła</a:t>
              </a:r>
              <a:endParaRPr lang="pl-PL" altLang="en-US" sz="4000" spc="300">
                <a:solidFill>
                  <a:schemeClr val="tx1"/>
                </a:solidFill>
                <a:uFillTx/>
                <a:latin typeface="Segoe UI Black" panose="020B0A02040204020203" charset="0"/>
                <a:cs typeface="Segoe UI Black" panose="020B0A02040204020203" charset="0"/>
              </a:endParaRPr>
            </a:p>
          </p:txBody>
        </p:sp>
      </p:grpSp>
      <p:sp>
        <p:nvSpPr>
          <p:cNvPr id="10" name="Pole tekstowe 9"/>
          <p:cNvSpPr txBox="1"/>
          <p:nvPr/>
        </p:nvSpPr>
        <p:spPr>
          <a:xfrm>
            <a:off x="11160000" y="6120000"/>
            <a:ext cx="818515" cy="583565"/>
          </a:xfrm>
          <a:prstGeom prst="rect">
            <a:avLst/>
          </a:prstGeom>
          <a:noFill/>
        </p:spPr>
        <p:txBody>
          <a:bodyPr wrap="square" rtlCol="0">
            <a:spAutoFit/>
          </a:bodyPr>
          <a:p>
            <a:r>
              <a:rPr lang="pl-PL" altLang="en-US" sz="3200">
                <a:solidFill>
                  <a:schemeClr val="tx1"/>
                </a:solidFill>
                <a:latin typeface="Segoe UI Black" panose="020B0A02040204020203" charset="0"/>
                <a:cs typeface="Segoe UI Black" panose="020B0A02040204020203" charset="0"/>
              </a:rPr>
              <a:t>88</a:t>
            </a:r>
            <a:endParaRPr lang="pl-PL" altLang="en-US" sz="3200">
              <a:solidFill>
                <a:schemeClr val="tx1"/>
              </a:solidFill>
              <a:latin typeface="Segoe UI Black" panose="020B0A02040204020203" charset="0"/>
              <a:cs typeface="Segoe UI Black" panose="020B0A02040204020203" charset="0"/>
            </a:endParaRPr>
          </a:p>
        </p:txBody>
      </p:sp>
      <p:pic>
        <p:nvPicPr>
          <p:cNvPr id="22" name="Obraz 21"/>
          <p:cNvPicPr>
            <a:picLocks noChangeAspect="1"/>
          </p:cNvPicPr>
          <p:nvPr/>
        </p:nvPicPr>
        <p:blipFill>
          <a:blip r:embed="rId2"/>
          <a:stretch>
            <a:fillRect/>
          </a:stretch>
        </p:blipFill>
        <p:spPr>
          <a:xfrm>
            <a:off x="11285855" y="-66675"/>
            <a:ext cx="876300" cy="6181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17" name="Symbol zastępczy zawartości 16" descr="178386_gn01s02a_83.jpg"/>
          <p:cNvPicPr>
            <a:picLocks noChangeAspect="1"/>
          </p:cNvPicPr>
          <p:nvPr>
            <p:ph idx="1"/>
          </p:nvPr>
        </p:nvPicPr>
        <p:blipFill>
          <a:blip r:embed="rId1"/>
          <a:srcRect l="4846" t="14865" r="3865" b="3880"/>
          <a:stretch>
            <a:fillRect/>
          </a:stretch>
        </p:blipFill>
        <p:spPr>
          <a:xfrm>
            <a:off x="3196590" y="-79375"/>
            <a:ext cx="8996045" cy="710184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solidFill>
              <a:srgbClr val="F6FC14"/>
            </a:solid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469582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Cud w Kanie Galilejskiej</a:t>
            </a:r>
            <a:endParaRPr lang="pl-PL" altLang="en-US" sz="3200" b="1">
              <a:latin typeface="Times New Roman" panose="02020603050405020304" charset="0"/>
              <a:cs typeface="Times New Roman" panose="02020603050405020304" charset="0"/>
            </a:endParaRPr>
          </a:p>
        </p:txBody>
      </p:sp>
      <p:sp>
        <p:nvSpPr>
          <p:cNvPr id="2" name="Pole tekstowe 1"/>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89</a:t>
            </a:r>
            <a:endParaRPr lang="pl-PL" altLang="en-US" sz="3200">
              <a:solidFill>
                <a:schemeClr val="bg1"/>
              </a:solidFill>
              <a:latin typeface="Segoe UI Black" panose="020B0A02040204020203" charset="0"/>
              <a:cs typeface="Segoe UI Black" panose="020B0A02040204020203" charset="0"/>
            </a:endParaRPr>
          </a:p>
        </p:txBody>
      </p:sp>
      <p:sp>
        <p:nvSpPr>
          <p:cNvPr id="16" name="Pole tekstowe 15"/>
          <p:cNvSpPr txBox="1"/>
          <p:nvPr/>
        </p:nvSpPr>
        <p:spPr>
          <a:xfrm rot="16200000">
            <a:off x="74295" y="3458210"/>
            <a:ext cx="5996940" cy="506730"/>
          </a:xfrm>
          <a:prstGeom prst="rect">
            <a:avLst/>
          </a:prstGeom>
          <a:noFill/>
        </p:spPr>
        <p:txBody>
          <a:bodyPr wrap="square" rtlCol="0" anchor="t">
            <a:spAutoFit/>
          </a:bodyPr>
          <a:p>
            <a:r>
              <a:rPr lang="pl-PL" altLang="en-US" sz="2700" b="1">
                <a:solidFill>
                  <a:schemeClr val="tx1"/>
                </a:solidFill>
                <a:uFillTx/>
                <a:latin typeface="Times New Roman" panose="02020603050405020304" charset="0"/>
                <a:cs typeface="Times New Roman" panose="02020603050405020304" charset="0"/>
                <a:sym typeface="+mn-ea"/>
              </a:rPr>
              <a:t>Na</a:t>
            </a:r>
            <a:r>
              <a:rPr lang="en-US" altLang="pl-PL" sz="2700" b="1">
                <a:solidFill>
                  <a:schemeClr val="tx1"/>
                </a:solidFill>
                <a:uFillTx/>
                <a:latin typeface="Times New Roman" panose="02020603050405020304" charset="0"/>
                <a:cs typeface="Times New Roman" panose="02020603050405020304" charset="0"/>
                <a:sym typeface="+mn-ea"/>
              </a:rPr>
              <a:t> wesel</a:t>
            </a:r>
            <a:r>
              <a:rPr lang="pl-PL" altLang="en-US" sz="2700" b="1">
                <a:solidFill>
                  <a:schemeClr val="tx1"/>
                </a:solidFill>
                <a:uFillTx/>
                <a:latin typeface="Times New Roman" panose="02020603050405020304" charset="0"/>
                <a:cs typeface="Times New Roman" panose="02020603050405020304" charset="0"/>
                <a:sym typeface="+mn-ea"/>
              </a:rPr>
              <a:t>u</a:t>
            </a:r>
            <a:r>
              <a:rPr lang="en-US" altLang="pl-PL" sz="2700" b="1">
                <a:solidFill>
                  <a:schemeClr val="tx1"/>
                </a:solidFill>
                <a:uFillTx/>
                <a:latin typeface="Times New Roman" panose="02020603050405020304" charset="0"/>
                <a:cs typeface="Times New Roman" panose="02020603050405020304" charset="0"/>
                <a:sym typeface="+mn-ea"/>
              </a:rPr>
              <a:t> w Kanie by</a:t>
            </a:r>
            <a:r>
              <a:rPr lang="en-US" altLang="en-US" sz="2700" b="1">
                <a:solidFill>
                  <a:schemeClr val="tx1"/>
                </a:solidFill>
                <a:uFillTx/>
                <a:latin typeface="Times New Roman" panose="02020603050405020304" charset="0"/>
                <a:cs typeface="Times New Roman" panose="02020603050405020304" charset="0"/>
                <a:sym typeface="+mn-ea"/>
              </a:rPr>
              <a:t>ł</a:t>
            </a:r>
            <a:r>
              <a:rPr lang="en-US" altLang="pl-PL" sz="2700" b="1">
                <a:solidFill>
                  <a:schemeClr val="tx1"/>
                </a:solidFill>
                <a:uFillTx/>
                <a:latin typeface="Times New Roman" panose="02020603050405020304" charset="0"/>
                <a:cs typeface="Times New Roman" panose="02020603050405020304" charset="0"/>
                <a:sym typeface="+mn-ea"/>
              </a:rPr>
              <a:t>a</a:t>
            </a:r>
            <a:r>
              <a:rPr lang="pl-PL" altLang="en-US" sz="2700" b="1">
                <a:solidFill>
                  <a:schemeClr val="tx1"/>
                </a:solidFill>
                <a:uFillTx/>
                <a:latin typeface="Times New Roman" panose="02020603050405020304" charset="0"/>
                <a:cs typeface="Times New Roman" panose="02020603050405020304" charset="0"/>
                <a:sym typeface="+mn-ea"/>
              </a:rPr>
              <a:t> M</a:t>
            </a:r>
            <a:r>
              <a:rPr lang="en-US" altLang="pl-PL" sz="2700" b="1">
                <a:solidFill>
                  <a:schemeClr val="tx1"/>
                </a:solidFill>
                <a:uFillTx/>
                <a:latin typeface="Times New Roman" panose="02020603050405020304" charset="0"/>
                <a:cs typeface="Times New Roman" panose="02020603050405020304" charset="0"/>
                <a:sym typeface="+mn-ea"/>
              </a:rPr>
              <a:t>atka Jezusa</a:t>
            </a:r>
            <a:r>
              <a:rPr lang="en-US" altLang="pl-PL">
                <a:solidFill>
                  <a:schemeClr val="tx1"/>
                </a:solidFill>
                <a:uFillTx/>
                <a:sym typeface="+mn-ea"/>
              </a:rPr>
              <a:t>.</a:t>
            </a:r>
            <a:endParaRPr lang="en-US" altLang="pl-PL">
              <a:solidFill>
                <a:schemeClr val="tx1"/>
              </a:solidFill>
              <a:uFillTx/>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3000"/>
    </mc:Choice>
    <mc:Fallback>
      <p:transition spd="slow" advTm="2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26VIII2018-640x367"/>
          <p:cNvPicPr/>
          <p:nvPr>
            <p:ph idx="1"/>
          </p:nvPr>
        </p:nvPicPr>
        <p:blipFill>
          <a:blip r:embed="rId1"/>
          <a:srcRect l="5005" r="2969" b="1835"/>
          <a:stretch>
            <a:fillRect/>
          </a:stretch>
        </p:blipFill>
        <p:spPr>
          <a:xfrm>
            <a:off x="3197225" y="0"/>
            <a:ext cx="9027795" cy="686308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solidFill>
              <a:srgbClr val="F6FC14"/>
            </a:solid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2" name="Pole tekstowe 1"/>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90</a:t>
            </a:r>
            <a:endParaRPr lang="pl-PL" altLang="en-US" sz="3200">
              <a:solidFill>
                <a:schemeClr val="bg1"/>
              </a:solidFill>
              <a:latin typeface="Segoe UI Black" panose="020B0A02040204020203" charset="0"/>
              <a:cs typeface="Segoe UI Black" panose="020B0A02040204020203" charset="0"/>
            </a:endParaRPr>
          </a:p>
        </p:txBody>
      </p:sp>
      <p:sp>
        <p:nvSpPr>
          <p:cNvPr id="16" name="Pole tekstowe 15"/>
          <p:cNvSpPr txBox="1"/>
          <p:nvPr/>
        </p:nvSpPr>
        <p:spPr>
          <a:xfrm>
            <a:off x="252095" y="0"/>
            <a:ext cx="469582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Cud w Kanie Galilejskiej</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74930" y="3354705"/>
            <a:ext cx="6285865" cy="506730"/>
          </a:xfrm>
          <a:prstGeom prst="rect">
            <a:avLst/>
          </a:prstGeom>
          <a:noFill/>
        </p:spPr>
        <p:txBody>
          <a:bodyPr wrap="square" rtlCol="0" anchor="t">
            <a:spAutoFit/>
          </a:bodyPr>
          <a:p>
            <a:r>
              <a:rPr lang="en-US" altLang="pl-PL" sz="2700" b="1" spc="-100">
                <a:solidFill>
                  <a:schemeClr val="tx1"/>
                </a:solidFill>
                <a:uFillTx/>
                <a:latin typeface="Times New Roman" panose="02020603050405020304" charset="0"/>
                <a:cs typeface="Times New Roman" panose="02020603050405020304" charset="0"/>
                <a:sym typeface="+mn-ea"/>
              </a:rPr>
              <a:t>Zaproszono na </a:t>
            </a:r>
            <a:r>
              <a:rPr lang="pl-PL" altLang="en-US" sz="2700" b="1" spc="-100">
                <a:solidFill>
                  <a:schemeClr val="tx1"/>
                </a:solidFill>
                <a:uFillTx/>
                <a:latin typeface="Times New Roman" panose="02020603050405020304" charset="0"/>
                <a:cs typeface="Times New Roman" panose="02020603050405020304" charset="0"/>
                <a:sym typeface="+mn-ea"/>
              </a:rPr>
              <a:t>nie </a:t>
            </a:r>
            <a:r>
              <a:rPr lang="en-US" altLang="pl-PL" sz="2700" b="1" spc="-100">
                <a:solidFill>
                  <a:schemeClr val="tx1"/>
                </a:solidFill>
                <a:uFillTx/>
                <a:latin typeface="Times New Roman" panose="02020603050405020304" charset="0"/>
                <a:cs typeface="Times New Roman" panose="02020603050405020304" charset="0"/>
                <a:sym typeface="+mn-ea"/>
              </a:rPr>
              <a:t>t</a:t>
            </a:r>
            <a:r>
              <a:rPr lang="pl-PL" altLang="en-US" sz="2700" b="1" spc="-100">
                <a:solidFill>
                  <a:schemeClr val="tx1"/>
                </a:solidFill>
                <a:uFillTx/>
                <a:latin typeface="Times New Roman" panose="02020603050405020304" charset="0"/>
                <a:cs typeface="Times New Roman" panose="02020603050405020304" charset="0"/>
                <a:sym typeface="+mn-ea"/>
              </a:rPr>
              <a:t>e</a:t>
            </a:r>
            <a:r>
              <a:rPr lang="en-US" altLang="en-US" sz="2700" b="1" spc="-100">
                <a:solidFill>
                  <a:schemeClr val="tx1"/>
                </a:solidFill>
                <a:uFillTx/>
                <a:latin typeface="Times New Roman" panose="02020603050405020304" charset="0"/>
                <a:cs typeface="Times New Roman" panose="02020603050405020304" charset="0"/>
                <a:sym typeface="+mn-ea"/>
              </a:rPr>
              <a:t>ż</a:t>
            </a:r>
            <a:r>
              <a:rPr lang="en-US" altLang="pl-PL" sz="2700" b="1" spc="-100">
                <a:solidFill>
                  <a:schemeClr val="tx1"/>
                </a:solidFill>
                <a:uFillTx/>
                <a:latin typeface="Times New Roman" panose="02020603050405020304" charset="0"/>
                <a:cs typeface="Times New Roman" panose="02020603050405020304" charset="0"/>
                <a:sym typeface="+mn-ea"/>
              </a:rPr>
              <a:t> Jezusa i Jego uczni</a:t>
            </a:r>
            <a:r>
              <a:rPr lang="en-US" altLang="en-US" sz="2700" b="1" spc="-100">
                <a:solidFill>
                  <a:schemeClr val="tx1"/>
                </a:solidFill>
                <a:uFillTx/>
                <a:latin typeface="Times New Roman" panose="02020603050405020304" charset="0"/>
                <a:cs typeface="Times New Roman" panose="02020603050405020304" charset="0"/>
                <a:sym typeface="+mn-ea"/>
              </a:rPr>
              <a:t>ó</a:t>
            </a:r>
            <a:r>
              <a:rPr lang="en-US" altLang="pl-PL" sz="2700" b="1" spc="-100">
                <a:solidFill>
                  <a:schemeClr val="tx1"/>
                </a:solidFill>
                <a:uFillTx/>
                <a:latin typeface="Times New Roman" panose="02020603050405020304" charset="0"/>
                <a:cs typeface="Times New Roman" panose="02020603050405020304" charset="0"/>
                <a:sym typeface="+mn-ea"/>
              </a:rPr>
              <a:t>w. </a:t>
            </a:r>
            <a:endParaRPr lang="en-US" altLang="pl-PL" sz="2700" b="1" spc="-100">
              <a:solidFill>
                <a:schemeClr val="tx1"/>
              </a:solidFill>
              <a:uFillTx/>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542c348f-a6d8-40df-af1c-880bedf087c4_570"/>
          <p:cNvPicPr>
            <a:picLocks noChangeAspect="1"/>
          </p:cNvPicPr>
          <p:nvPr>
            <p:ph idx="1"/>
          </p:nvPr>
        </p:nvPicPr>
        <p:blipFill>
          <a:blip r:embed="rId1"/>
          <a:stretch>
            <a:fillRect/>
          </a:stretch>
        </p:blipFill>
        <p:spPr>
          <a:xfrm>
            <a:off x="3157855" y="4445"/>
            <a:ext cx="9065510" cy="7126224"/>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solidFill>
              <a:srgbClr val="F6FC14"/>
            </a:solid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2" name="Pole tekstowe 1"/>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91</a:t>
            </a:r>
            <a:endParaRPr lang="pl-PL" altLang="en-US" sz="3200">
              <a:solidFill>
                <a:schemeClr val="bg1"/>
              </a:solidFill>
              <a:latin typeface="Segoe UI Black" panose="020B0A02040204020203" charset="0"/>
              <a:cs typeface="Segoe UI Black" panose="020B0A02040204020203" charset="0"/>
            </a:endParaRPr>
          </a:p>
        </p:txBody>
      </p:sp>
      <p:sp>
        <p:nvSpPr>
          <p:cNvPr id="16" name="Pole tekstowe 15"/>
          <p:cNvSpPr txBox="1"/>
          <p:nvPr/>
        </p:nvSpPr>
        <p:spPr>
          <a:xfrm>
            <a:off x="252095" y="0"/>
            <a:ext cx="469582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Cud w Kanie Galilejskiej</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90170" y="3380740"/>
            <a:ext cx="6390640" cy="506730"/>
          </a:xfrm>
          <a:prstGeom prst="rect">
            <a:avLst/>
          </a:prstGeom>
          <a:noFill/>
        </p:spPr>
        <p:txBody>
          <a:bodyPr wrap="square" rtlCol="0" anchor="t">
            <a:spAutoFit/>
          </a:bodyPr>
          <a:p>
            <a:r>
              <a:rPr lang="en-US" altLang="pl-PL" sz="2700" b="1">
                <a:latin typeface="Times New Roman" panose="02020603050405020304" charset="0"/>
                <a:cs typeface="Times New Roman" panose="02020603050405020304" charset="0"/>
                <a:sym typeface="+mn-ea"/>
              </a:rPr>
              <a:t>Matka m</a:t>
            </a:r>
            <a:r>
              <a:rPr lang="en-US" altLang="en-US" sz="2700" b="1">
                <a:latin typeface="Times New Roman" panose="02020603050405020304" charset="0"/>
                <a:cs typeface="Times New Roman" panose="02020603050405020304" charset="0"/>
                <a:sym typeface="+mn-ea"/>
              </a:rPr>
              <a:t>ó</a:t>
            </a:r>
            <a:r>
              <a:rPr lang="en-US" altLang="pl-PL" sz="2700" b="1">
                <a:latin typeface="Times New Roman" panose="02020603050405020304" charset="0"/>
                <a:cs typeface="Times New Roman" panose="02020603050405020304" charset="0"/>
                <a:sym typeface="+mn-ea"/>
              </a:rPr>
              <a:t>wi do Niego: Nie maj</a:t>
            </a:r>
            <a:r>
              <a:rPr lang="en-US" altLang="en-US" sz="2700" b="1">
                <a:latin typeface="Times New Roman" panose="02020603050405020304" charset="0"/>
                <a:cs typeface="Times New Roman" panose="02020603050405020304" charset="0"/>
                <a:sym typeface="+mn-ea"/>
              </a:rPr>
              <a:t>ą</a:t>
            </a:r>
            <a:r>
              <a:rPr lang="en-US" altLang="pl-PL" sz="2700" b="1">
                <a:latin typeface="Times New Roman" panose="02020603050405020304" charset="0"/>
                <a:cs typeface="Times New Roman" panose="02020603050405020304" charset="0"/>
                <a:sym typeface="+mn-ea"/>
              </a:rPr>
              <a:t> ju</a:t>
            </a:r>
            <a:r>
              <a:rPr lang="en-US" altLang="en-US" sz="2700" b="1">
                <a:latin typeface="Times New Roman" panose="02020603050405020304" charset="0"/>
                <a:cs typeface="Times New Roman" panose="02020603050405020304" charset="0"/>
                <a:sym typeface="+mn-ea"/>
              </a:rPr>
              <a:t>ż</a:t>
            </a:r>
            <a:r>
              <a:rPr lang="en-US" altLang="pl-PL" sz="2700" b="1">
                <a:latin typeface="Times New Roman" panose="02020603050405020304" charset="0"/>
                <a:cs typeface="Times New Roman" panose="02020603050405020304" charset="0"/>
                <a:sym typeface="+mn-ea"/>
              </a:rPr>
              <a:t> wina</a:t>
            </a:r>
            <a:endParaRPr lang="en-US" altLang="en-US" sz="2700" b="1">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148174_gots_KOSCIOL090414_HP99_C1200x1200-Jwyi72.png (1)"/>
          <p:cNvPicPr>
            <a:picLocks noChangeAspect="1"/>
          </p:cNvPicPr>
          <p:nvPr>
            <p:ph idx="1"/>
          </p:nvPr>
        </p:nvPicPr>
        <p:blipFill>
          <a:blip r:embed="rId1"/>
          <a:srcRect l="14546" t="9660" r="8126" b="3124"/>
          <a:stretch>
            <a:fillRect/>
          </a:stretch>
        </p:blipFill>
        <p:spPr>
          <a:xfrm>
            <a:off x="3199765" y="-5080"/>
            <a:ext cx="8992235" cy="6896735"/>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solidFill>
              <a:srgbClr val="F6FC14"/>
            </a:solid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2" name="Pole tekstowe 1"/>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92</a:t>
            </a:r>
            <a:endParaRPr lang="pl-PL" altLang="en-US" sz="3200">
              <a:solidFill>
                <a:schemeClr val="bg1"/>
              </a:solidFill>
              <a:latin typeface="Segoe UI Black" panose="020B0A02040204020203" charset="0"/>
              <a:cs typeface="Segoe UI Black" panose="020B0A02040204020203" charset="0"/>
            </a:endParaRPr>
          </a:p>
        </p:txBody>
      </p:sp>
      <p:sp>
        <p:nvSpPr>
          <p:cNvPr id="16" name="Pole tekstowe 15"/>
          <p:cNvSpPr txBox="1"/>
          <p:nvPr/>
        </p:nvSpPr>
        <p:spPr>
          <a:xfrm>
            <a:off x="252095" y="0"/>
            <a:ext cx="469582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Cud w Kanie Galilejskiej</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227330" y="3336290"/>
            <a:ext cx="6604000" cy="506730"/>
          </a:xfrm>
          <a:prstGeom prst="rect">
            <a:avLst/>
          </a:prstGeom>
          <a:noFill/>
        </p:spPr>
        <p:txBody>
          <a:bodyPr wrap="square" rtlCol="0" anchor="t">
            <a:spAutoFit/>
          </a:bodyPr>
          <a:p>
            <a:r>
              <a:rPr lang="en-US" altLang="pl-PL" spc="-40">
                <a:solidFill>
                  <a:schemeClr val="tx1"/>
                </a:solidFill>
                <a:uFillTx/>
                <a:sym typeface="+mn-ea"/>
              </a:rPr>
              <a:t> </a:t>
            </a:r>
            <a:r>
              <a:rPr lang="en-US" altLang="pl-PL" sz="2700" b="1" spc="-40">
                <a:solidFill>
                  <a:schemeClr val="tx1"/>
                </a:solidFill>
                <a:uFillTx/>
                <a:latin typeface="Times New Roman" panose="02020603050405020304" charset="0"/>
                <a:cs typeface="Times New Roman" panose="02020603050405020304" charset="0"/>
                <a:sym typeface="+mn-ea"/>
              </a:rPr>
              <a:t>Czy to moja lub Twoja sprawa, Niewiasto?</a:t>
            </a:r>
            <a:endParaRPr lang="en-US" altLang="pl-PL" sz="2700" b="1" spc="-40">
              <a:solidFill>
                <a:schemeClr val="tx1"/>
              </a:solidFill>
              <a:uFillTx/>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Symbol zastępczy zawartości 15" descr="chrzest-panski.jpeg"/>
          <p:cNvPicPr>
            <a:picLocks noChangeAspect="1"/>
          </p:cNvPicPr>
          <p:nvPr>
            <p:ph idx="1"/>
          </p:nvPr>
        </p:nvPicPr>
        <p:blipFill>
          <a:blip r:embed="rId1"/>
          <a:srcRect r="15095"/>
          <a:stretch>
            <a:fillRect/>
          </a:stretch>
        </p:blipFill>
        <p:spPr>
          <a:xfrm>
            <a:off x="2967990" y="-64135"/>
            <a:ext cx="9319895" cy="7086600"/>
          </a:xfrm>
          <a:prstGeom prst="rect">
            <a:avLst/>
          </a:prstGeom>
        </p:spPr>
      </p:pic>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75</a:t>
            </a:r>
            <a:endParaRPr lang="pl-PL" altLang="en-US" sz="3200">
              <a:solidFill>
                <a:schemeClr val="bg1"/>
              </a:solidFill>
              <a:latin typeface="Segoe UI Black" panose="020B0A02040204020203" charset="0"/>
              <a:cs typeface="Segoe UI Black" panose="020B0A02040204020203" charset="0"/>
            </a:endParaRPr>
          </a:p>
        </p:txBody>
      </p:sp>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181850"/>
            <a:chOff x="396" y="-125"/>
            <a:chExt cx="4816" cy="11310"/>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solidFill>
              <a:srgbClr val="F6FC14"/>
            </a:solid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310"/>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95947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Chrzest Pana Jezusa w Jordanie</a:t>
            </a:r>
            <a:endParaRPr lang="pl-PL" altLang="en-US" sz="3200" b="1">
              <a:latin typeface="Times New Roman" panose="02020603050405020304" charset="0"/>
              <a:cs typeface="Times New Roman" panose="02020603050405020304" charset="0"/>
            </a:endParaRPr>
          </a:p>
        </p:txBody>
      </p:sp>
      <p:sp>
        <p:nvSpPr>
          <p:cNvPr id="2" name="Pole tekstowe 1"/>
          <p:cNvSpPr txBox="1"/>
          <p:nvPr/>
        </p:nvSpPr>
        <p:spPr>
          <a:xfrm rot="16200000">
            <a:off x="-155575" y="3489325"/>
            <a:ext cx="6442075" cy="506730"/>
          </a:xfrm>
          <a:prstGeom prst="rect">
            <a:avLst/>
          </a:prstGeom>
          <a:noFill/>
        </p:spPr>
        <p:txBody>
          <a:bodyPr wrap="square" rtlCol="0" anchor="t">
            <a:spAutoFit/>
          </a:bodyPr>
          <a:p>
            <a:r>
              <a:rPr lang="pl-PL" sz="2700" b="1" spc="-50">
                <a:solidFill>
                  <a:srgbClr val="000000"/>
                </a:solidFill>
                <a:uFillTx/>
                <a:latin typeface="Times New Roman" panose="02020603050405020304" charset="0"/>
                <a:ea typeface="Open Sans"/>
                <a:cs typeface="Times New Roman" panose="02020603050405020304" charset="0"/>
                <a:sym typeface="+mn-ea"/>
              </a:rPr>
              <a:t>  Gdy</a:t>
            </a:r>
            <a:r>
              <a:rPr sz="2700" b="1" spc="-50">
                <a:solidFill>
                  <a:srgbClr val="000000"/>
                </a:solidFill>
                <a:uFillTx/>
                <a:latin typeface="Times New Roman" panose="02020603050405020304" charset="0"/>
                <a:ea typeface="Open Sans"/>
                <a:cs typeface="Times New Roman" panose="02020603050405020304" charset="0"/>
                <a:sym typeface="+mn-ea"/>
              </a:rPr>
              <a:t> lud przystępował do chrztu</a:t>
            </a:r>
            <a:r>
              <a:rPr lang="pl-PL" sz="2700" b="1" spc="-50">
                <a:solidFill>
                  <a:srgbClr val="000000"/>
                </a:solidFill>
                <a:uFillTx/>
                <a:latin typeface="Times New Roman" panose="02020603050405020304" charset="0"/>
                <a:ea typeface="Open Sans"/>
                <a:cs typeface="Times New Roman" panose="02020603050405020304" charset="0"/>
                <a:sym typeface="+mn-ea"/>
              </a:rPr>
              <a:t> Janowego</a:t>
            </a:r>
            <a:r>
              <a:rPr sz="2700" b="1" spc="-50">
                <a:solidFill>
                  <a:srgbClr val="000000"/>
                </a:solidFill>
                <a:uFillTx/>
                <a:latin typeface="Times New Roman" panose="02020603050405020304" charset="0"/>
                <a:ea typeface="Open Sans"/>
                <a:cs typeface="Times New Roman" panose="02020603050405020304" charset="0"/>
                <a:sym typeface="+mn-ea"/>
              </a:rPr>
              <a:t>,</a:t>
            </a:r>
            <a:endParaRPr lang="pl-PL" altLang="en-US" sz="2700" b="1" spc="-50">
              <a:solidFill>
                <a:srgbClr val="000000"/>
              </a:solidFill>
              <a:uFillTx/>
              <a:latin typeface="Times New Roman" panose="02020603050405020304" charset="0"/>
              <a:ea typeface="Open Sans"/>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3000"/>
    </mc:Choice>
    <mc:Fallback>
      <p:transition spd="slow" advTm="2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8114ac96deb11b551bb3b0359f3876b5"/>
          <p:cNvPicPr>
            <a:picLocks noChangeAspect="1"/>
          </p:cNvPicPr>
          <p:nvPr>
            <p:ph idx="1"/>
          </p:nvPr>
        </p:nvPicPr>
        <p:blipFill>
          <a:blip r:embed="rId1"/>
          <a:srcRect l="4427" t="6171" r="12341"/>
          <a:stretch>
            <a:fillRect/>
          </a:stretch>
        </p:blipFill>
        <p:spPr>
          <a:xfrm>
            <a:off x="3272155" y="-5080"/>
            <a:ext cx="8929370" cy="697103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solidFill>
              <a:srgbClr val="F6FC14"/>
            </a:solid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2" name="Pole tekstowe 1"/>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93</a:t>
            </a:r>
            <a:endParaRPr lang="pl-PL" altLang="en-US" sz="3200">
              <a:solidFill>
                <a:schemeClr val="bg1"/>
              </a:solidFill>
              <a:latin typeface="Segoe UI Black" panose="020B0A02040204020203" charset="0"/>
              <a:cs typeface="Segoe UI Black" panose="020B0A02040204020203" charset="0"/>
            </a:endParaRPr>
          </a:p>
        </p:txBody>
      </p:sp>
      <p:sp>
        <p:nvSpPr>
          <p:cNvPr id="16" name="Pole tekstowe 15"/>
          <p:cNvSpPr txBox="1"/>
          <p:nvPr/>
        </p:nvSpPr>
        <p:spPr>
          <a:xfrm>
            <a:off x="252095" y="0"/>
            <a:ext cx="469582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Cud w Kanie Galilejskiej</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3175" y="3651250"/>
            <a:ext cx="6096000" cy="506730"/>
          </a:xfrm>
          <a:prstGeom prst="rect">
            <a:avLst/>
          </a:prstGeom>
          <a:noFill/>
        </p:spPr>
        <p:txBody>
          <a:bodyPr wrap="square" rtlCol="0" anchor="t">
            <a:spAutoFit/>
          </a:bodyPr>
          <a:p>
            <a:r>
              <a:rPr lang="pl-PL" altLang="en-US" sz="2700" b="1">
                <a:latin typeface="Times New Roman" panose="02020603050405020304" charset="0"/>
                <a:cs typeface="Times New Roman" panose="02020603050405020304" charset="0"/>
                <a:sym typeface="+mn-ea"/>
              </a:rPr>
              <a:t> Czyż j</a:t>
            </a:r>
            <a:r>
              <a:rPr lang="en-US" altLang="pl-PL" sz="2700" b="1">
                <a:latin typeface="Times New Roman" panose="02020603050405020304" charset="0"/>
                <a:cs typeface="Times New Roman" panose="02020603050405020304" charset="0"/>
                <a:sym typeface="+mn-ea"/>
              </a:rPr>
              <a:t>eszcze nie nadesz</a:t>
            </a:r>
            <a:r>
              <a:rPr lang="en-US" altLang="en-US" sz="2700" b="1">
                <a:latin typeface="Times New Roman" panose="02020603050405020304" charset="0"/>
                <a:cs typeface="Times New Roman" panose="02020603050405020304" charset="0"/>
                <a:sym typeface="+mn-ea"/>
              </a:rPr>
              <a:t>ł</a:t>
            </a:r>
            <a:r>
              <a:rPr lang="en-US" altLang="pl-PL" sz="2700" b="1">
                <a:latin typeface="Times New Roman" panose="02020603050405020304" charset="0"/>
                <a:cs typeface="Times New Roman" panose="02020603050405020304" charset="0"/>
                <a:sym typeface="+mn-ea"/>
              </a:rPr>
              <a:t>a godzina moja</a:t>
            </a:r>
            <a:r>
              <a:rPr lang="pl-PL" altLang="en-US" sz="2700" b="1">
                <a:latin typeface="Times New Roman" panose="02020603050405020304" charset="0"/>
                <a:cs typeface="Times New Roman" panose="02020603050405020304" charset="0"/>
                <a:sym typeface="+mn-ea"/>
              </a:rPr>
              <a:t>?</a:t>
            </a:r>
            <a:endParaRPr lang="pl-PL" altLang="en-US" sz="2700" b="1">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5" name="Symbol zastępczy zawartości 24" descr="1102014618_univ_lsr_md (1)"/>
          <p:cNvPicPr/>
          <p:nvPr>
            <p:ph idx="1"/>
          </p:nvPr>
        </p:nvPicPr>
        <p:blipFill>
          <a:blip r:embed="rId1"/>
          <a:srcRect l="17490" r="12835"/>
          <a:stretch>
            <a:fillRect/>
          </a:stretch>
        </p:blipFill>
        <p:spPr>
          <a:xfrm flipH="1">
            <a:off x="3065145" y="0"/>
            <a:ext cx="9136380" cy="705739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a:t>
              </a:r>
              <a:r>
                <a:rPr lang="pl-PL" altLang="en-US" b="1">
                  <a:latin typeface="Times New Roman" panose="02020603050405020304" charset="0"/>
                  <a:cs typeface="Times New Roman" panose="02020603050405020304" charset="0"/>
                  <a:sym typeface="+mn-ea"/>
                </a:rPr>
                <a:t>Zdrowaś 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2" name="Pole tekstowe 1"/>
          <p:cNvSpPr txBox="1"/>
          <p:nvPr/>
        </p:nvSpPr>
        <p:spPr>
          <a:xfrm>
            <a:off x="11160000" y="6120000"/>
            <a:ext cx="818515" cy="583565"/>
          </a:xfrm>
          <a:prstGeom prst="rect">
            <a:avLst/>
          </a:prstGeom>
          <a:noFill/>
        </p:spPr>
        <p:txBody>
          <a:bodyPr wrap="square" rtlCol="0">
            <a:spAutoFit/>
          </a:bodyPr>
          <a:p>
            <a:r>
              <a:rPr lang="pl-PL" altLang="en-US" sz="3200">
                <a:solidFill>
                  <a:schemeClr val="tx1"/>
                </a:solidFill>
                <a:latin typeface="Segoe UI Black" panose="020B0A02040204020203" charset="0"/>
                <a:cs typeface="Segoe UI Black" panose="020B0A02040204020203" charset="0"/>
              </a:rPr>
              <a:t>94</a:t>
            </a:r>
            <a:endParaRPr lang="pl-PL" altLang="en-US" sz="3200">
              <a:solidFill>
                <a:schemeClr val="tx1"/>
              </a:solidFill>
              <a:latin typeface="Segoe UI Black" panose="020B0A02040204020203" charset="0"/>
              <a:cs typeface="Segoe UI Black" panose="020B0A02040204020203" charset="0"/>
            </a:endParaRPr>
          </a:p>
        </p:txBody>
      </p:sp>
      <p:sp>
        <p:nvSpPr>
          <p:cNvPr id="16" name="Pole tekstowe 15"/>
          <p:cNvSpPr txBox="1"/>
          <p:nvPr/>
        </p:nvSpPr>
        <p:spPr>
          <a:xfrm>
            <a:off x="252095" y="0"/>
            <a:ext cx="469582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Cud w Kanie Galilejskiej</a:t>
            </a:r>
            <a:endParaRPr lang="pl-PL" altLang="en-US" sz="3200" b="1">
              <a:latin typeface="Times New Roman" panose="02020603050405020304" charset="0"/>
              <a:cs typeface="Times New Roman" panose="02020603050405020304" charset="0"/>
            </a:endParaRPr>
          </a:p>
        </p:txBody>
      </p:sp>
      <p:sp>
        <p:nvSpPr>
          <p:cNvPr id="24" name="Pole tekstowe 23"/>
          <p:cNvSpPr txBox="1"/>
          <p:nvPr/>
        </p:nvSpPr>
        <p:spPr>
          <a:xfrm rot="16200000">
            <a:off x="8255" y="3402330"/>
            <a:ext cx="6096000" cy="506730"/>
          </a:xfrm>
          <a:prstGeom prst="rect">
            <a:avLst/>
          </a:prstGeom>
          <a:noFill/>
        </p:spPr>
        <p:txBody>
          <a:bodyPr wrap="square" rtlCol="0" anchor="t">
            <a:spAutoFit/>
          </a:bodyPr>
          <a:p>
            <a:r>
              <a:rPr lang="en-US" altLang="pl-PL" sz="2700" b="1">
                <a:latin typeface="Times New Roman" panose="02020603050405020304" charset="0"/>
                <a:cs typeface="Times New Roman" panose="02020603050405020304" charset="0"/>
                <a:sym typeface="+mn-ea"/>
              </a:rPr>
              <a:t>Wtedy Matka Jego powiedzia</a:t>
            </a:r>
            <a:r>
              <a:rPr lang="en-US" altLang="en-US" sz="2700" b="1">
                <a:latin typeface="Times New Roman" panose="02020603050405020304" charset="0"/>
                <a:cs typeface="Times New Roman" panose="02020603050405020304" charset="0"/>
                <a:sym typeface="+mn-ea"/>
              </a:rPr>
              <a:t>ł</a:t>
            </a:r>
            <a:r>
              <a:rPr lang="en-US" altLang="pl-PL" sz="2700" b="1">
                <a:latin typeface="Times New Roman" panose="02020603050405020304" charset="0"/>
                <a:cs typeface="Times New Roman" panose="02020603050405020304" charset="0"/>
                <a:sym typeface="+mn-ea"/>
              </a:rPr>
              <a:t>a do s</a:t>
            </a:r>
            <a:r>
              <a:rPr lang="en-US" altLang="en-US" sz="2700" b="1">
                <a:latin typeface="Times New Roman" panose="02020603050405020304" charset="0"/>
                <a:cs typeface="Times New Roman" panose="02020603050405020304" charset="0"/>
                <a:sym typeface="+mn-ea"/>
              </a:rPr>
              <a:t>ł</a:t>
            </a:r>
            <a:r>
              <a:rPr lang="en-US" altLang="pl-PL" sz="2700" b="1">
                <a:latin typeface="Times New Roman" panose="02020603050405020304" charset="0"/>
                <a:cs typeface="Times New Roman" panose="02020603050405020304" charset="0"/>
                <a:sym typeface="+mn-ea"/>
              </a:rPr>
              <a:t>ug:</a:t>
            </a:r>
            <a:endParaRPr lang="en-US" altLang="pl-PL" sz="2700" b="1">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17" name="Symbol zastępczy zawartości 16" descr="bodas_cana-600x330"/>
          <p:cNvPicPr/>
          <p:nvPr>
            <p:ph idx="1"/>
          </p:nvPr>
        </p:nvPicPr>
        <p:blipFill>
          <a:blip r:embed="rId1"/>
          <a:srcRect l="19317" r="3785"/>
          <a:stretch>
            <a:fillRect/>
          </a:stretch>
        </p:blipFill>
        <p:spPr>
          <a:xfrm>
            <a:off x="3045460" y="-4445"/>
            <a:ext cx="9258153" cy="704088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solidFill>
              <a:srgbClr val="F6FC14"/>
            </a:solid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2" name="Pole tekstowe 1"/>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95</a:t>
            </a:r>
            <a:endParaRPr lang="pl-PL" altLang="en-US" sz="3200">
              <a:solidFill>
                <a:schemeClr val="bg1"/>
              </a:solidFill>
              <a:latin typeface="Segoe UI Black" panose="020B0A02040204020203" charset="0"/>
              <a:cs typeface="Segoe UI Black" panose="020B0A02040204020203" charset="0"/>
            </a:endParaRPr>
          </a:p>
        </p:txBody>
      </p:sp>
      <p:sp>
        <p:nvSpPr>
          <p:cNvPr id="16" name="Pole tekstowe 15"/>
          <p:cNvSpPr txBox="1"/>
          <p:nvPr/>
        </p:nvSpPr>
        <p:spPr>
          <a:xfrm>
            <a:off x="252095" y="0"/>
            <a:ext cx="469582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Cud w Kanie Galilejskiej</a:t>
            </a:r>
            <a:endParaRPr lang="pl-PL" altLang="en-US" sz="3200" b="1">
              <a:latin typeface="Times New Roman" panose="02020603050405020304" charset="0"/>
              <a:cs typeface="Times New Roman" panose="02020603050405020304" charset="0"/>
            </a:endParaRPr>
          </a:p>
        </p:txBody>
      </p:sp>
      <p:sp>
        <p:nvSpPr>
          <p:cNvPr id="23" name="Pole tekstowe 22"/>
          <p:cNvSpPr txBox="1"/>
          <p:nvPr/>
        </p:nvSpPr>
        <p:spPr>
          <a:xfrm rot="16200000">
            <a:off x="-205740" y="3428365"/>
            <a:ext cx="6530340" cy="506730"/>
          </a:xfrm>
          <a:prstGeom prst="rect">
            <a:avLst/>
          </a:prstGeom>
          <a:noFill/>
        </p:spPr>
        <p:txBody>
          <a:bodyPr wrap="square" rtlCol="0" anchor="t">
            <a:spAutoFit/>
          </a:bodyPr>
          <a:p>
            <a:r>
              <a:rPr lang="en-US" altLang="pl-PL" sz="2700" b="1" spc="-50">
                <a:solidFill>
                  <a:schemeClr val="tx1"/>
                </a:solidFill>
                <a:uFillTx/>
                <a:latin typeface="Times New Roman" panose="02020603050405020304" charset="0"/>
                <a:cs typeface="Times New Roman" panose="02020603050405020304" charset="0"/>
                <a:sym typeface="+mn-ea"/>
              </a:rPr>
              <a:t> </a:t>
            </a:r>
            <a:r>
              <a:rPr lang="pl-PL" altLang="en-US" sz="2700" b="1" spc="-50">
                <a:solidFill>
                  <a:schemeClr val="tx1"/>
                </a:solidFill>
                <a:uFillTx/>
                <a:latin typeface="Times New Roman" panose="02020603050405020304" charset="0"/>
                <a:cs typeface="Times New Roman" panose="02020603050405020304" charset="0"/>
                <a:sym typeface="+mn-ea"/>
              </a:rPr>
              <a:t>„</a:t>
            </a:r>
            <a:r>
              <a:rPr lang="en-US" altLang="pl-PL" sz="2700" b="1" spc="-50">
                <a:solidFill>
                  <a:schemeClr val="tx1"/>
                </a:solidFill>
                <a:uFillTx/>
                <a:latin typeface="Times New Roman" panose="02020603050405020304" charset="0"/>
                <a:cs typeface="Times New Roman" panose="02020603050405020304" charset="0"/>
                <a:sym typeface="+mn-ea"/>
              </a:rPr>
              <a:t>Zr</a:t>
            </a:r>
            <a:r>
              <a:rPr lang="en-US" altLang="en-US" sz="2700" b="1" spc="-50">
                <a:solidFill>
                  <a:schemeClr val="tx1"/>
                </a:solidFill>
                <a:uFillTx/>
                <a:latin typeface="Times New Roman" panose="02020603050405020304" charset="0"/>
                <a:cs typeface="Times New Roman" panose="02020603050405020304" charset="0"/>
                <a:sym typeface="+mn-ea"/>
              </a:rPr>
              <a:t>ó</a:t>
            </a:r>
            <a:r>
              <a:rPr lang="en-US" altLang="pl-PL" sz="2700" b="1" spc="-50">
                <a:solidFill>
                  <a:schemeClr val="tx1"/>
                </a:solidFill>
                <a:uFillTx/>
                <a:latin typeface="Times New Roman" panose="02020603050405020304" charset="0"/>
                <a:cs typeface="Times New Roman" panose="02020603050405020304" charset="0"/>
                <a:sym typeface="+mn-ea"/>
              </a:rPr>
              <a:t>bcie wszystko, cokolwiek wam powie</a:t>
            </a:r>
            <a:r>
              <a:rPr lang="pl-PL" altLang="en-US" sz="2700" b="1" spc="-50">
                <a:solidFill>
                  <a:schemeClr val="tx1"/>
                </a:solidFill>
                <a:uFillTx/>
                <a:latin typeface="Times New Roman" panose="02020603050405020304" charset="0"/>
                <a:cs typeface="Times New Roman" panose="02020603050405020304" charset="0"/>
                <a:sym typeface="+mn-ea"/>
              </a:rPr>
              <a:t>”.</a:t>
            </a:r>
            <a:endParaRPr lang="pl-PL" altLang="en-US" sz="2700" b="1" spc="-50">
              <a:solidFill>
                <a:schemeClr val="tx1"/>
              </a:solidFill>
              <a:uFillTx/>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f5efeb04-0646-4b4d-a874-36ba8da787ea_570"/>
          <p:cNvPicPr>
            <a:picLocks noChangeAspect="1"/>
          </p:cNvPicPr>
          <p:nvPr>
            <p:ph idx="1"/>
          </p:nvPr>
        </p:nvPicPr>
        <p:blipFill>
          <a:blip r:embed="rId1"/>
          <a:srcRect l="7031" t="3115"/>
          <a:stretch>
            <a:fillRect/>
          </a:stretch>
        </p:blipFill>
        <p:spPr>
          <a:xfrm>
            <a:off x="3119755" y="-5715"/>
            <a:ext cx="9084945" cy="710946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757784" cy="7082155"/>
            <a:chOff x="396" y="-125"/>
            <a:chExt cx="4009" cy="11153"/>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157"/>
              <a:ext cx="3633" cy="599"/>
            </a:xfrm>
            <a:prstGeom prst="rect">
              <a:avLst/>
            </a:prstGeom>
            <a:solidFill>
              <a:srgbClr val="F6FC14"/>
            </a:solidFill>
          </p:spPr>
          <p:txBody>
            <a:bodyPr wrap="square" rtlCol="0" anchor="t" anchorCtr="0">
              <a:noAutofit/>
            </a:bodyPr>
            <a:p>
              <a:pPr>
                <a:lnSpc>
                  <a:spcPct val="30000"/>
                </a:lnSpc>
              </a:pPr>
              <a:endParaRPr lang="pl-PL" altLang="en-US" b="1">
                <a:latin typeface="Times New Roman" panose="02020603050405020304" charset="0"/>
                <a:cs typeface="Times New Roman" panose="02020603050405020304" charset="0"/>
                <a:sym typeface="+mn-ea"/>
              </a:endParaRPr>
            </a:p>
            <a:p>
              <a:pPr>
                <a:lnSpc>
                  <a:spcPct val="30000"/>
                </a:lnSpc>
              </a:pPr>
              <a:endParaRPr lang="pl-PL" altLang="en-US" b="1">
                <a:latin typeface="Times New Roman" panose="02020603050405020304" charset="0"/>
                <a:cs typeface="Times New Roman" panose="02020603050405020304" charset="0"/>
                <a:sym typeface="+mn-ea"/>
              </a:endParaRPr>
            </a:p>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3158" y="-125"/>
              <a:ext cx="788" cy="11153"/>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2" name="Pole tekstowe 1"/>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96</a:t>
            </a:r>
            <a:endParaRPr lang="pl-PL" altLang="en-US" sz="3200">
              <a:solidFill>
                <a:schemeClr val="bg1"/>
              </a:solidFill>
              <a:latin typeface="Segoe UI Black" panose="020B0A02040204020203" charset="0"/>
              <a:cs typeface="Segoe UI Black" panose="020B0A02040204020203" charset="0"/>
            </a:endParaRPr>
          </a:p>
        </p:txBody>
      </p:sp>
      <p:sp>
        <p:nvSpPr>
          <p:cNvPr id="16" name="Pole tekstowe 15"/>
          <p:cNvSpPr txBox="1"/>
          <p:nvPr/>
        </p:nvSpPr>
        <p:spPr>
          <a:xfrm>
            <a:off x="252095" y="0"/>
            <a:ext cx="469582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Cud w Kanie Galilejskiej</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228600" y="3348990"/>
            <a:ext cx="5923280" cy="755650"/>
          </a:xfrm>
          <a:prstGeom prst="rect">
            <a:avLst/>
          </a:prstGeom>
          <a:noFill/>
        </p:spPr>
        <p:txBody>
          <a:bodyPr wrap="square" rtlCol="0" anchor="t">
            <a:spAutoFit/>
          </a:bodyPr>
          <a:p>
            <a:pPr algn="ctr">
              <a:lnSpc>
                <a:spcPct val="80000"/>
              </a:lnSpc>
            </a:pPr>
            <a:r>
              <a:rPr lang="en-US" altLang="pl-PL" sz="2700" b="1">
                <a:latin typeface="Times New Roman" panose="02020603050405020304" charset="0"/>
                <a:cs typeface="Times New Roman" panose="02020603050405020304" charset="0"/>
                <a:sym typeface="+mn-ea"/>
              </a:rPr>
              <a:t>Sta</a:t>
            </a:r>
            <a:r>
              <a:rPr lang="en-US" altLang="en-US" sz="2700" b="1">
                <a:latin typeface="Times New Roman" panose="02020603050405020304" charset="0"/>
                <a:cs typeface="Times New Roman" panose="02020603050405020304" charset="0"/>
                <a:sym typeface="+mn-ea"/>
              </a:rPr>
              <a:t>ł</a:t>
            </a:r>
            <a:r>
              <a:rPr lang="en-US" altLang="pl-PL" sz="2700" b="1">
                <a:latin typeface="Times New Roman" panose="02020603050405020304" charset="0"/>
                <a:cs typeface="Times New Roman" panose="02020603050405020304" charset="0"/>
                <a:sym typeface="+mn-ea"/>
              </a:rPr>
              <a:t>o za</a:t>
            </a:r>
            <a:r>
              <a:rPr lang="en-US" altLang="en-US" sz="2700" b="1">
                <a:latin typeface="Times New Roman" panose="02020603050405020304" charset="0"/>
                <a:cs typeface="Times New Roman" panose="02020603050405020304" charset="0"/>
                <a:sym typeface="+mn-ea"/>
              </a:rPr>
              <a:t>ś</a:t>
            </a:r>
            <a:r>
              <a:rPr lang="en-US" altLang="pl-PL" sz="2700" b="1">
                <a:latin typeface="Times New Roman" panose="02020603050405020304" charset="0"/>
                <a:cs typeface="Times New Roman" panose="02020603050405020304" charset="0"/>
                <a:sym typeface="+mn-ea"/>
              </a:rPr>
              <a:t> tam sze</a:t>
            </a:r>
            <a:r>
              <a:rPr lang="en-US" altLang="en-US" sz="2700" b="1">
                <a:latin typeface="Times New Roman" panose="02020603050405020304" charset="0"/>
                <a:cs typeface="Times New Roman" panose="02020603050405020304" charset="0"/>
                <a:sym typeface="+mn-ea"/>
              </a:rPr>
              <a:t>ść</a:t>
            </a:r>
            <a:r>
              <a:rPr lang="en-US" altLang="pl-PL" sz="2700" b="1">
                <a:latin typeface="Times New Roman" panose="02020603050405020304" charset="0"/>
                <a:cs typeface="Times New Roman" panose="02020603050405020304" charset="0"/>
                <a:sym typeface="+mn-ea"/>
              </a:rPr>
              <a:t> st</a:t>
            </a:r>
            <a:r>
              <a:rPr lang="en-US" altLang="en-US" sz="2700" b="1">
                <a:latin typeface="Times New Roman" panose="02020603050405020304" charset="0"/>
                <a:cs typeface="Times New Roman" panose="02020603050405020304" charset="0"/>
                <a:sym typeface="+mn-ea"/>
              </a:rPr>
              <a:t>ą</a:t>
            </a:r>
            <a:r>
              <a:rPr lang="en-US" altLang="pl-PL" sz="2700" b="1">
                <a:latin typeface="Times New Roman" panose="02020603050405020304" charset="0"/>
                <a:cs typeface="Times New Roman" panose="02020603050405020304" charset="0"/>
                <a:sym typeface="+mn-ea"/>
              </a:rPr>
              <a:t>gwi kamiennych,</a:t>
            </a:r>
            <a:endParaRPr lang="en-US" altLang="pl-PL" sz="2700" b="1">
              <a:latin typeface="Times New Roman" panose="02020603050405020304" charset="0"/>
              <a:cs typeface="Times New Roman" panose="02020603050405020304" charset="0"/>
              <a:sym typeface="+mn-ea"/>
            </a:endParaRPr>
          </a:p>
          <a:p>
            <a:pPr algn="ctr">
              <a:lnSpc>
                <a:spcPct val="80000"/>
              </a:lnSpc>
            </a:pPr>
            <a:r>
              <a:rPr lang="pl-PL" altLang="en-US" sz="2700" b="1">
                <a:latin typeface="Times New Roman" panose="02020603050405020304" charset="0"/>
                <a:cs typeface="Times New Roman" panose="02020603050405020304" charset="0"/>
                <a:sym typeface="+mn-ea"/>
              </a:rPr>
              <a:t>a </a:t>
            </a:r>
            <a:r>
              <a:rPr lang="en-US" altLang="pl-PL" sz="2700" b="1">
                <a:latin typeface="Times New Roman" panose="02020603050405020304" charset="0"/>
                <a:cs typeface="Times New Roman" panose="02020603050405020304" charset="0"/>
                <a:sym typeface="+mn-ea"/>
              </a:rPr>
              <a:t>ka</a:t>
            </a:r>
            <a:r>
              <a:rPr lang="en-US" altLang="en-US" sz="2700" b="1">
                <a:latin typeface="Times New Roman" panose="02020603050405020304" charset="0"/>
                <a:cs typeface="Times New Roman" panose="02020603050405020304" charset="0"/>
                <a:sym typeface="+mn-ea"/>
              </a:rPr>
              <a:t>ż</a:t>
            </a:r>
            <a:r>
              <a:rPr lang="en-US" altLang="pl-PL" sz="2700" b="1">
                <a:latin typeface="Times New Roman" panose="02020603050405020304" charset="0"/>
                <a:cs typeface="Times New Roman" panose="02020603050405020304" charset="0"/>
                <a:sym typeface="+mn-ea"/>
              </a:rPr>
              <a:t>da m</a:t>
            </a:r>
            <a:r>
              <a:rPr lang="pl-PL" altLang="en-US" sz="2700" b="1">
                <a:latin typeface="Times New Roman" panose="02020603050405020304" charset="0"/>
                <a:cs typeface="Times New Roman" panose="02020603050405020304" charset="0"/>
                <a:sym typeface="+mn-ea"/>
              </a:rPr>
              <a:t>iała</a:t>
            </a:r>
            <a:r>
              <a:rPr lang="en-US" altLang="pl-PL" sz="2700" b="1">
                <a:latin typeface="Times New Roman" panose="02020603050405020304" charset="0"/>
                <a:cs typeface="Times New Roman" panose="02020603050405020304" charset="0"/>
                <a:sym typeface="+mn-ea"/>
              </a:rPr>
              <a:t> dwie lub trzy miary.</a:t>
            </a:r>
            <a:endParaRPr lang="en-US" altLang="pl-PL" sz="2700" b="1">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C:\Users\win10\Pictures\Cud w Kanie\maxresdefault.jpgmaxresdefault"/>
          <p:cNvPicPr/>
          <p:nvPr>
            <p:ph idx="1"/>
          </p:nvPr>
        </p:nvPicPr>
        <p:blipFill>
          <a:blip r:embed="rId1"/>
          <a:srcRect l="51220" r="-83"/>
          <a:stretch>
            <a:fillRect/>
          </a:stretch>
        </p:blipFill>
        <p:spPr>
          <a:xfrm>
            <a:off x="3249295" y="0"/>
            <a:ext cx="8994140" cy="702818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2" name="Pole tekstowe 1"/>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97</a:t>
            </a:r>
            <a:endParaRPr lang="pl-PL" altLang="en-US" sz="3200">
              <a:solidFill>
                <a:schemeClr val="bg1"/>
              </a:solidFill>
              <a:latin typeface="Segoe UI Black" panose="020B0A02040204020203" charset="0"/>
              <a:cs typeface="Segoe UI Black" panose="020B0A02040204020203" charset="0"/>
            </a:endParaRPr>
          </a:p>
        </p:txBody>
      </p:sp>
      <p:sp>
        <p:nvSpPr>
          <p:cNvPr id="16" name="Pole tekstowe 15"/>
          <p:cNvSpPr txBox="1"/>
          <p:nvPr/>
        </p:nvSpPr>
        <p:spPr>
          <a:xfrm>
            <a:off x="252095" y="0"/>
            <a:ext cx="469582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Cud w Kanie Galilejskiej</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521970" y="3180080"/>
            <a:ext cx="7139940" cy="506730"/>
          </a:xfrm>
          <a:prstGeom prst="rect">
            <a:avLst/>
          </a:prstGeom>
          <a:noFill/>
        </p:spPr>
        <p:txBody>
          <a:bodyPr wrap="square" rtlCol="0" anchor="t">
            <a:spAutoFit/>
          </a:bodyPr>
          <a:p>
            <a:r>
              <a:rPr lang="pl-PL" altLang="en-US" sz="2700" b="1" spc="-100">
                <a:solidFill>
                  <a:schemeClr val="tx1"/>
                </a:solidFill>
                <a:uFillTx/>
                <a:latin typeface="Times New Roman" panose="02020603050405020304" charset="0"/>
                <a:cs typeface="Times New Roman" panose="02020603050405020304" charset="0"/>
                <a:sym typeface="+mn-ea"/>
              </a:rPr>
              <a:t> </a:t>
            </a:r>
            <a:r>
              <a:rPr lang="en-US" altLang="pl-PL" sz="2700" b="1" spc="-100">
                <a:solidFill>
                  <a:schemeClr val="tx1"/>
                </a:solidFill>
                <a:uFillTx/>
                <a:latin typeface="Times New Roman" panose="02020603050405020304" charset="0"/>
                <a:cs typeface="Times New Roman" panose="02020603050405020304" charset="0"/>
                <a:sym typeface="+mn-ea"/>
              </a:rPr>
              <a:t>Rzek</a:t>
            </a:r>
            <a:r>
              <a:rPr lang="en-US" altLang="en-US" sz="2700" b="1" spc="-100">
                <a:solidFill>
                  <a:schemeClr val="tx1"/>
                </a:solidFill>
                <a:uFillTx/>
                <a:latin typeface="Times New Roman" panose="02020603050405020304" charset="0"/>
                <a:cs typeface="Times New Roman" panose="02020603050405020304" charset="0"/>
                <a:sym typeface="+mn-ea"/>
              </a:rPr>
              <a:t>ł</a:t>
            </a:r>
            <a:r>
              <a:rPr lang="en-US" altLang="pl-PL" sz="2700" b="1" spc="-100">
                <a:solidFill>
                  <a:schemeClr val="tx1"/>
                </a:solidFill>
                <a:uFillTx/>
                <a:latin typeface="Times New Roman" panose="02020603050405020304" charset="0"/>
                <a:cs typeface="Times New Roman" panose="02020603050405020304" charset="0"/>
                <a:sym typeface="+mn-ea"/>
              </a:rPr>
              <a:t> do nich Jezus: Nape</a:t>
            </a:r>
            <a:r>
              <a:rPr lang="en-US" altLang="en-US" sz="2700" b="1" spc="-100">
                <a:solidFill>
                  <a:schemeClr val="tx1"/>
                </a:solidFill>
                <a:uFillTx/>
                <a:latin typeface="Times New Roman" panose="02020603050405020304" charset="0"/>
                <a:cs typeface="Times New Roman" panose="02020603050405020304" charset="0"/>
                <a:sym typeface="+mn-ea"/>
              </a:rPr>
              <a:t>ł</a:t>
            </a:r>
            <a:r>
              <a:rPr lang="en-US" altLang="pl-PL" sz="2700" b="1" spc="-100">
                <a:solidFill>
                  <a:schemeClr val="tx1"/>
                </a:solidFill>
                <a:uFillTx/>
                <a:latin typeface="Times New Roman" panose="02020603050405020304" charset="0"/>
                <a:cs typeface="Times New Roman" panose="02020603050405020304" charset="0"/>
                <a:sym typeface="+mn-ea"/>
              </a:rPr>
              <a:t>nijcie st</a:t>
            </a:r>
            <a:r>
              <a:rPr lang="en-US" altLang="en-US" sz="2700" b="1" spc="-100">
                <a:solidFill>
                  <a:schemeClr val="tx1"/>
                </a:solidFill>
                <a:uFillTx/>
                <a:latin typeface="Times New Roman" panose="02020603050405020304" charset="0"/>
                <a:cs typeface="Times New Roman" panose="02020603050405020304" charset="0"/>
                <a:sym typeface="+mn-ea"/>
              </a:rPr>
              <a:t>ą</a:t>
            </a:r>
            <a:r>
              <a:rPr lang="en-US" altLang="pl-PL" sz="2700" b="1" spc="-100">
                <a:solidFill>
                  <a:schemeClr val="tx1"/>
                </a:solidFill>
                <a:uFillTx/>
                <a:latin typeface="Times New Roman" panose="02020603050405020304" charset="0"/>
                <a:cs typeface="Times New Roman" panose="02020603050405020304" charset="0"/>
                <a:sym typeface="+mn-ea"/>
              </a:rPr>
              <a:t>gwie wod</a:t>
            </a:r>
            <a:r>
              <a:rPr lang="en-US" altLang="en-US" sz="2700" b="1" spc="-100">
                <a:solidFill>
                  <a:schemeClr val="tx1"/>
                </a:solidFill>
                <a:uFillTx/>
                <a:latin typeface="Times New Roman" panose="02020603050405020304" charset="0"/>
                <a:cs typeface="Times New Roman" panose="02020603050405020304" charset="0"/>
                <a:sym typeface="+mn-ea"/>
              </a:rPr>
              <a:t>ą</a:t>
            </a:r>
            <a:r>
              <a:rPr lang="en-US" altLang="pl-PL" sz="2700" b="1" spc="-100">
                <a:solidFill>
                  <a:schemeClr val="tx1"/>
                </a:solidFill>
                <a:uFillTx/>
                <a:latin typeface="Times New Roman" panose="02020603050405020304" charset="0"/>
                <a:cs typeface="Times New Roman" panose="02020603050405020304" charset="0"/>
                <a:sym typeface="+mn-ea"/>
              </a:rPr>
              <a:t>!</a:t>
            </a:r>
            <a:endParaRPr lang="en-US" altLang="pl-PL" sz="2700" b="1" spc="-100">
              <a:solidFill>
                <a:schemeClr val="tx1"/>
              </a:solidFill>
              <a:uFillTx/>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Wesele-w-Kanie-Galilejskiej"/>
          <p:cNvPicPr>
            <a:picLocks noChangeAspect="1"/>
          </p:cNvPicPr>
          <p:nvPr>
            <p:ph idx="1"/>
          </p:nvPr>
        </p:nvPicPr>
        <p:blipFill>
          <a:blip r:embed="rId1"/>
          <a:srcRect l="18989" r="3781"/>
          <a:stretch>
            <a:fillRect/>
          </a:stretch>
        </p:blipFill>
        <p:spPr>
          <a:xfrm>
            <a:off x="3044190" y="-79375"/>
            <a:ext cx="9157970" cy="703072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2" name="Pole tekstowe 1"/>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98</a:t>
            </a:r>
            <a:endParaRPr lang="pl-PL" altLang="en-US" sz="3200">
              <a:solidFill>
                <a:schemeClr val="bg1"/>
              </a:solidFill>
              <a:latin typeface="Segoe UI Black" panose="020B0A02040204020203" charset="0"/>
              <a:cs typeface="Segoe UI Black" panose="020B0A02040204020203" charset="0"/>
            </a:endParaRPr>
          </a:p>
        </p:txBody>
      </p:sp>
      <p:sp>
        <p:nvSpPr>
          <p:cNvPr id="16" name="Pole tekstowe 15"/>
          <p:cNvSpPr txBox="1"/>
          <p:nvPr/>
        </p:nvSpPr>
        <p:spPr>
          <a:xfrm>
            <a:off x="252095" y="0"/>
            <a:ext cx="469582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Cud w Kanie Galilejskiej</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762635" y="2788285"/>
            <a:ext cx="7698105" cy="506730"/>
          </a:xfrm>
          <a:prstGeom prst="rect">
            <a:avLst/>
          </a:prstGeom>
          <a:noFill/>
        </p:spPr>
        <p:txBody>
          <a:bodyPr wrap="square" rtlCol="0" anchor="t">
            <a:spAutoFit/>
          </a:bodyPr>
          <a:p>
            <a:r>
              <a:rPr lang="pl-PL" altLang="en-US" sz="2700" b="1" spc="-100">
                <a:solidFill>
                  <a:schemeClr val="tx1"/>
                </a:solidFill>
                <a:uFillTx/>
                <a:latin typeface="Times New Roman" panose="02020603050405020304" charset="0"/>
                <a:cs typeface="Times New Roman" panose="02020603050405020304" charset="0"/>
                <a:sym typeface="+mn-ea"/>
              </a:rPr>
              <a:t> </a:t>
            </a:r>
            <a:r>
              <a:rPr lang="en-US" altLang="pl-PL" sz="2700" b="1" spc="-100">
                <a:solidFill>
                  <a:schemeClr val="tx1"/>
                </a:solidFill>
                <a:uFillTx/>
                <a:latin typeface="Times New Roman" panose="02020603050405020304" charset="0"/>
                <a:cs typeface="Times New Roman" panose="02020603050405020304" charset="0"/>
                <a:sym typeface="+mn-ea"/>
              </a:rPr>
              <a:t>Zaczerpnijcie i zanie</a:t>
            </a:r>
            <a:r>
              <a:rPr lang="en-US" altLang="en-US" sz="2700" b="1" spc="-100">
                <a:solidFill>
                  <a:schemeClr val="tx1"/>
                </a:solidFill>
                <a:uFillTx/>
                <a:latin typeface="Times New Roman" panose="02020603050405020304" charset="0"/>
                <a:cs typeface="Times New Roman" panose="02020603050405020304" charset="0"/>
                <a:sym typeface="+mn-ea"/>
              </a:rPr>
              <a:t>ś</a:t>
            </a:r>
            <a:r>
              <a:rPr lang="en-US" altLang="pl-PL" sz="2700" b="1" spc="-100">
                <a:solidFill>
                  <a:schemeClr val="tx1"/>
                </a:solidFill>
                <a:uFillTx/>
                <a:latin typeface="Times New Roman" panose="02020603050405020304" charset="0"/>
                <a:cs typeface="Times New Roman" panose="02020603050405020304" charset="0"/>
                <a:sym typeface="+mn-ea"/>
              </a:rPr>
              <a:t>cie staro</a:t>
            </a:r>
            <a:r>
              <a:rPr lang="en-US" altLang="en-US" sz="2700" b="1" spc="-100">
                <a:solidFill>
                  <a:schemeClr val="tx1"/>
                </a:solidFill>
                <a:uFillTx/>
                <a:latin typeface="Times New Roman" panose="02020603050405020304" charset="0"/>
                <a:cs typeface="Times New Roman" panose="02020603050405020304" charset="0"/>
                <a:sym typeface="+mn-ea"/>
              </a:rPr>
              <a:t>ś</a:t>
            </a:r>
            <a:r>
              <a:rPr lang="en-US" altLang="pl-PL" sz="2700" b="1" spc="-100">
                <a:solidFill>
                  <a:schemeClr val="tx1"/>
                </a:solidFill>
                <a:uFillTx/>
                <a:latin typeface="Times New Roman" panose="02020603050405020304" charset="0"/>
                <a:cs typeface="Times New Roman" panose="02020603050405020304" charset="0"/>
                <a:sym typeface="+mn-ea"/>
              </a:rPr>
              <a:t>cie weselnemu!</a:t>
            </a:r>
            <a:endParaRPr lang="en-US" altLang="pl-PL" sz="2700" b="1" spc="-100">
              <a:solidFill>
                <a:schemeClr val="tx1"/>
              </a:solidFill>
              <a:uFillTx/>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Hieronymus_Francken_III_Hochzeit_zu_Kana (1)"/>
          <p:cNvPicPr>
            <a:picLocks noChangeAspect="1"/>
          </p:cNvPicPr>
          <p:nvPr>
            <p:ph idx="1"/>
          </p:nvPr>
        </p:nvPicPr>
        <p:blipFill>
          <a:blip r:embed="rId1"/>
          <a:srcRect r="4370" b="2373"/>
          <a:stretch>
            <a:fillRect/>
          </a:stretch>
        </p:blipFill>
        <p:spPr>
          <a:xfrm>
            <a:off x="3044190" y="-81915"/>
            <a:ext cx="9157970" cy="710438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336925" cy="7022465"/>
            <a:chOff x="396" y="-125"/>
            <a:chExt cx="5255"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1116"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2" name="Pole tekstowe 1"/>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99</a:t>
            </a:r>
            <a:endParaRPr lang="pl-PL" altLang="en-US" sz="3200">
              <a:solidFill>
                <a:schemeClr val="bg1"/>
              </a:solidFill>
              <a:latin typeface="Segoe UI Black" panose="020B0A02040204020203" charset="0"/>
              <a:cs typeface="Segoe UI Black" panose="020B0A02040204020203" charset="0"/>
            </a:endParaRPr>
          </a:p>
        </p:txBody>
      </p:sp>
      <p:sp>
        <p:nvSpPr>
          <p:cNvPr id="16" name="Pole tekstowe 15"/>
          <p:cNvSpPr txBox="1"/>
          <p:nvPr/>
        </p:nvSpPr>
        <p:spPr>
          <a:xfrm>
            <a:off x="252095" y="0"/>
            <a:ext cx="469582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Cud w Kanie Galilejskiej</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211455" y="3349625"/>
            <a:ext cx="6104890" cy="671830"/>
          </a:xfrm>
          <a:prstGeom prst="rect">
            <a:avLst/>
          </a:prstGeom>
          <a:noFill/>
        </p:spPr>
        <p:txBody>
          <a:bodyPr wrap="square" rtlCol="0" anchor="t">
            <a:spAutoFit/>
          </a:bodyPr>
          <a:p>
            <a:pPr algn="ctr">
              <a:lnSpc>
                <a:spcPct val="70000"/>
              </a:lnSpc>
            </a:pPr>
            <a:r>
              <a:rPr lang="pl-PL" altLang="en-US" sz="2700" b="1">
                <a:latin typeface="Times New Roman" panose="02020603050405020304" charset="0"/>
                <a:cs typeface="Times New Roman" panose="02020603050405020304" charset="0"/>
                <a:sym typeface="+mn-ea"/>
              </a:rPr>
              <a:t>G</a:t>
            </a:r>
            <a:r>
              <a:rPr lang="en-US" altLang="pl-PL" sz="2700" b="1">
                <a:latin typeface="Times New Roman" panose="02020603050405020304" charset="0"/>
                <a:cs typeface="Times New Roman" panose="02020603050405020304" charset="0"/>
                <a:sym typeface="+mn-ea"/>
              </a:rPr>
              <a:t>dy </a:t>
            </a:r>
            <a:r>
              <a:rPr lang="pl-PL" altLang="en-US" sz="2700" b="1">
                <a:latin typeface="Times New Roman" panose="02020603050405020304" charset="0"/>
                <a:cs typeface="Times New Roman" panose="02020603050405020304" charset="0"/>
                <a:sym typeface="+mn-ea"/>
              </a:rPr>
              <a:t>ten</a:t>
            </a:r>
            <a:r>
              <a:rPr lang="en-US" altLang="pl-PL" sz="2700" b="1">
                <a:latin typeface="Times New Roman" panose="02020603050405020304" charset="0"/>
                <a:cs typeface="Times New Roman" panose="02020603050405020304" charset="0"/>
                <a:sym typeface="+mn-ea"/>
              </a:rPr>
              <a:t> skosztowa</a:t>
            </a:r>
            <a:r>
              <a:rPr lang="en-US" altLang="en-US" sz="2700" b="1">
                <a:latin typeface="Times New Roman" panose="02020603050405020304" charset="0"/>
                <a:cs typeface="Times New Roman" panose="02020603050405020304" charset="0"/>
                <a:sym typeface="+mn-ea"/>
              </a:rPr>
              <a:t>ł</a:t>
            </a:r>
            <a:r>
              <a:rPr lang="en-US" altLang="pl-PL" sz="2700" b="1">
                <a:latin typeface="Times New Roman" panose="02020603050405020304" charset="0"/>
                <a:cs typeface="Times New Roman" panose="02020603050405020304" charset="0"/>
                <a:sym typeface="+mn-ea"/>
              </a:rPr>
              <a:t> wody, kt</a:t>
            </a:r>
            <a:r>
              <a:rPr lang="en-US" altLang="en-US" sz="2700" b="1">
                <a:latin typeface="Times New Roman" panose="02020603050405020304" charset="0"/>
                <a:cs typeface="Times New Roman" panose="02020603050405020304" charset="0"/>
                <a:sym typeface="+mn-ea"/>
              </a:rPr>
              <a:t>ó</a:t>
            </a:r>
            <a:r>
              <a:rPr lang="en-US" altLang="pl-PL" sz="2700" b="1">
                <a:latin typeface="Times New Roman" panose="02020603050405020304" charset="0"/>
                <a:cs typeface="Times New Roman" panose="02020603050405020304" charset="0"/>
                <a:sym typeface="+mn-ea"/>
              </a:rPr>
              <a:t>ra sta</a:t>
            </a:r>
            <a:r>
              <a:rPr lang="en-US" altLang="en-US" sz="2700" b="1">
                <a:latin typeface="Times New Roman" panose="02020603050405020304" charset="0"/>
                <a:cs typeface="Times New Roman" panose="02020603050405020304" charset="0"/>
                <a:sym typeface="+mn-ea"/>
              </a:rPr>
              <a:t>ł</a:t>
            </a:r>
            <a:r>
              <a:rPr lang="en-US" altLang="pl-PL" sz="2700" b="1">
                <a:latin typeface="Times New Roman" panose="02020603050405020304" charset="0"/>
                <a:cs typeface="Times New Roman" panose="02020603050405020304" charset="0"/>
                <a:sym typeface="+mn-ea"/>
              </a:rPr>
              <a:t>a si</a:t>
            </a:r>
            <a:r>
              <a:rPr lang="en-US" altLang="en-US" sz="2700" b="1">
                <a:latin typeface="Times New Roman" panose="02020603050405020304" charset="0"/>
                <a:cs typeface="Times New Roman" panose="02020603050405020304" charset="0"/>
                <a:sym typeface="+mn-ea"/>
              </a:rPr>
              <a:t>ę</a:t>
            </a:r>
            <a:r>
              <a:rPr lang="en-US" altLang="pl-PL" sz="2700" b="1">
                <a:latin typeface="Times New Roman" panose="02020603050405020304" charset="0"/>
                <a:cs typeface="Times New Roman" panose="02020603050405020304" charset="0"/>
                <a:sym typeface="+mn-ea"/>
              </a:rPr>
              <a:t> winem - przywo</a:t>
            </a:r>
            <a:r>
              <a:rPr lang="en-US" altLang="en-US" sz="2700" b="1">
                <a:latin typeface="Times New Roman" panose="02020603050405020304" charset="0"/>
                <a:cs typeface="Times New Roman" panose="02020603050405020304" charset="0"/>
                <a:sym typeface="+mn-ea"/>
              </a:rPr>
              <a:t>ł</a:t>
            </a:r>
            <a:r>
              <a:rPr lang="en-US" altLang="pl-PL" sz="2700" b="1">
                <a:latin typeface="Times New Roman" panose="02020603050405020304" charset="0"/>
                <a:cs typeface="Times New Roman" panose="02020603050405020304" charset="0"/>
                <a:sym typeface="+mn-ea"/>
              </a:rPr>
              <a:t>a</a:t>
            </a:r>
            <a:r>
              <a:rPr lang="en-US" altLang="en-US" sz="2700" b="1">
                <a:latin typeface="Times New Roman" panose="02020603050405020304" charset="0"/>
                <a:cs typeface="Times New Roman" panose="02020603050405020304" charset="0"/>
                <a:sym typeface="+mn-ea"/>
              </a:rPr>
              <a:t>ł</a:t>
            </a:r>
            <a:r>
              <a:rPr lang="en-US" altLang="pl-PL" sz="2700" b="1">
                <a:latin typeface="Times New Roman" panose="02020603050405020304" charset="0"/>
                <a:cs typeface="Times New Roman" panose="02020603050405020304" charset="0"/>
                <a:sym typeface="+mn-ea"/>
              </a:rPr>
              <a:t> pana m</a:t>
            </a:r>
            <a:r>
              <a:rPr lang="en-US" altLang="en-US" sz="2700" b="1">
                <a:latin typeface="Times New Roman" panose="02020603050405020304" charset="0"/>
                <a:cs typeface="Times New Roman" panose="02020603050405020304" charset="0"/>
                <a:sym typeface="+mn-ea"/>
              </a:rPr>
              <a:t>ł</a:t>
            </a:r>
            <a:r>
              <a:rPr lang="en-US" altLang="pl-PL" sz="2700" b="1">
                <a:latin typeface="Times New Roman" panose="02020603050405020304" charset="0"/>
                <a:cs typeface="Times New Roman" panose="02020603050405020304" charset="0"/>
                <a:sym typeface="+mn-ea"/>
              </a:rPr>
              <a:t>odego </a:t>
            </a:r>
            <a:endParaRPr lang="en-US" altLang="pl-PL" sz="2700" b="1">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napelnijcie-stagwie-woda-j-2-1-11bis"/>
          <p:cNvPicPr>
            <a:picLocks noChangeAspect="1"/>
          </p:cNvPicPr>
          <p:nvPr>
            <p:ph idx="1"/>
          </p:nvPr>
        </p:nvPicPr>
        <p:blipFill>
          <a:blip r:embed="rId1"/>
          <a:srcRect l="6136" r="12172"/>
          <a:stretch>
            <a:fillRect/>
          </a:stretch>
        </p:blipFill>
        <p:spPr>
          <a:xfrm>
            <a:off x="3348355" y="-36195"/>
            <a:ext cx="8851900" cy="693547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308985" cy="7022465"/>
            <a:chOff x="396" y="-125"/>
            <a:chExt cx="5211"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608" y="9167"/>
              <a:ext cx="2835" cy="599"/>
            </a:xfrm>
            <a:prstGeom prst="rect">
              <a:avLst/>
            </a:prstGeom>
            <a:solidFill>
              <a:srgbClr val="F6FC14"/>
            </a:solidFill>
          </p:spPr>
          <p:txBody>
            <a:bodyPr wrap="square" rtlCol="0">
              <a:no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1072"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2" name="Pole tekstowe 1"/>
          <p:cNvSpPr txBox="1"/>
          <p:nvPr/>
        </p:nvSpPr>
        <p:spPr>
          <a:xfrm>
            <a:off x="11160000" y="6120000"/>
            <a:ext cx="90487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100</a:t>
            </a:r>
            <a:endParaRPr lang="pl-PL" altLang="en-US" sz="3200">
              <a:solidFill>
                <a:schemeClr val="bg1"/>
              </a:solidFill>
              <a:latin typeface="Segoe UI Black" panose="020B0A02040204020203" charset="0"/>
              <a:cs typeface="Segoe UI Black" panose="020B0A02040204020203" charset="0"/>
            </a:endParaRPr>
          </a:p>
        </p:txBody>
      </p:sp>
      <p:sp>
        <p:nvSpPr>
          <p:cNvPr id="16" name="Pole tekstowe 15"/>
          <p:cNvSpPr txBox="1"/>
          <p:nvPr/>
        </p:nvSpPr>
        <p:spPr>
          <a:xfrm>
            <a:off x="252095" y="0"/>
            <a:ext cx="469582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Cud w Kanie Galilejskiej</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285750" y="3327400"/>
            <a:ext cx="7042150" cy="744855"/>
          </a:xfrm>
          <a:prstGeom prst="rect">
            <a:avLst/>
          </a:prstGeom>
          <a:noFill/>
        </p:spPr>
        <p:txBody>
          <a:bodyPr wrap="square" rtlCol="0">
            <a:noAutofit/>
          </a:bodyPr>
          <a:p>
            <a:pPr algn="ctr">
              <a:lnSpc>
                <a:spcPct val="80000"/>
              </a:lnSpc>
            </a:pPr>
            <a:r>
              <a:rPr lang="en-US" altLang="pl-PL" sz="2700" b="1">
                <a:solidFill>
                  <a:schemeClr val="tx1"/>
                </a:solidFill>
                <a:uFillTx/>
                <a:latin typeface="Times New Roman" panose="02020603050405020304" charset="0"/>
                <a:cs typeface="Times New Roman" panose="02020603050405020304" charset="0"/>
              </a:rPr>
              <a:t>Ka</a:t>
            </a:r>
            <a:r>
              <a:rPr lang="en-US" altLang="en-US" sz="2700" b="1">
                <a:solidFill>
                  <a:schemeClr val="tx1"/>
                </a:solidFill>
                <a:uFillTx/>
                <a:latin typeface="Times New Roman" panose="02020603050405020304" charset="0"/>
                <a:cs typeface="Times New Roman" panose="02020603050405020304" charset="0"/>
              </a:rPr>
              <a:t>ż</a:t>
            </a:r>
            <a:r>
              <a:rPr lang="en-US" altLang="pl-PL" sz="2700" b="1">
                <a:solidFill>
                  <a:schemeClr val="tx1"/>
                </a:solidFill>
                <a:uFillTx/>
                <a:latin typeface="Times New Roman" panose="02020603050405020304" charset="0"/>
                <a:cs typeface="Times New Roman" panose="02020603050405020304" charset="0"/>
              </a:rPr>
              <a:t>dy cz</a:t>
            </a:r>
            <a:r>
              <a:rPr lang="en-US" altLang="en-US" sz="2700" b="1">
                <a:solidFill>
                  <a:schemeClr val="tx1"/>
                </a:solidFill>
                <a:uFillTx/>
                <a:latin typeface="Times New Roman" panose="02020603050405020304" charset="0"/>
                <a:cs typeface="Times New Roman" panose="02020603050405020304" charset="0"/>
              </a:rPr>
              <a:t>ł</a:t>
            </a:r>
            <a:r>
              <a:rPr lang="en-US" altLang="pl-PL" sz="2700" b="1">
                <a:solidFill>
                  <a:schemeClr val="tx1"/>
                </a:solidFill>
                <a:uFillTx/>
                <a:latin typeface="Times New Roman" panose="02020603050405020304" charset="0"/>
                <a:cs typeface="Times New Roman" panose="02020603050405020304" charset="0"/>
              </a:rPr>
              <a:t>owiek stawia najpierw dobre </a:t>
            </a:r>
            <a:endParaRPr lang="en-US" altLang="pl-PL" sz="2700" b="1">
              <a:solidFill>
                <a:schemeClr val="tx1"/>
              </a:solidFill>
              <a:uFillTx/>
              <a:latin typeface="Times New Roman" panose="02020603050405020304" charset="0"/>
              <a:cs typeface="Times New Roman" panose="02020603050405020304" charset="0"/>
            </a:endParaRPr>
          </a:p>
          <a:p>
            <a:pPr algn="ctr">
              <a:lnSpc>
                <a:spcPct val="80000"/>
              </a:lnSpc>
            </a:pPr>
            <a:r>
              <a:rPr lang="en-US" altLang="pl-PL" sz="2700" b="1">
                <a:solidFill>
                  <a:schemeClr val="tx1"/>
                </a:solidFill>
                <a:uFillTx/>
                <a:latin typeface="Times New Roman" panose="02020603050405020304" charset="0"/>
                <a:cs typeface="Times New Roman" panose="02020603050405020304" charset="0"/>
              </a:rPr>
              <a:t>wino, a gdy si</a:t>
            </a:r>
            <a:r>
              <a:rPr lang="en-US" altLang="en-US" sz="2700" b="1">
                <a:solidFill>
                  <a:schemeClr val="tx1"/>
                </a:solidFill>
                <a:uFillTx/>
                <a:latin typeface="Times New Roman" panose="02020603050405020304" charset="0"/>
                <a:cs typeface="Times New Roman" panose="02020603050405020304" charset="0"/>
              </a:rPr>
              <a:t>ę</a:t>
            </a:r>
            <a:r>
              <a:rPr lang="en-US" altLang="pl-PL" sz="2700" b="1">
                <a:solidFill>
                  <a:schemeClr val="tx1"/>
                </a:solidFill>
                <a:uFillTx/>
                <a:latin typeface="Times New Roman" panose="02020603050405020304" charset="0"/>
                <a:cs typeface="Times New Roman" panose="02020603050405020304" charset="0"/>
              </a:rPr>
              <a:t> napij</a:t>
            </a:r>
            <a:r>
              <a:rPr lang="en-US" altLang="en-US" sz="2700" b="1">
                <a:solidFill>
                  <a:schemeClr val="tx1"/>
                </a:solidFill>
                <a:uFillTx/>
                <a:latin typeface="Times New Roman" panose="02020603050405020304" charset="0"/>
                <a:cs typeface="Times New Roman" panose="02020603050405020304" charset="0"/>
              </a:rPr>
              <a:t>ą</a:t>
            </a:r>
            <a:r>
              <a:rPr lang="en-US" altLang="pl-PL" sz="2700" b="1">
                <a:solidFill>
                  <a:schemeClr val="tx1"/>
                </a:solidFill>
                <a:uFillTx/>
                <a:latin typeface="Times New Roman" panose="02020603050405020304" charset="0"/>
                <a:cs typeface="Times New Roman" panose="02020603050405020304" charset="0"/>
              </a:rPr>
              <a:t>, w</a:t>
            </a:r>
            <a:r>
              <a:rPr lang="en-US" altLang="en-US" sz="2700" b="1">
                <a:solidFill>
                  <a:schemeClr val="tx1"/>
                </a:solidFill>
                <a:uFillTx/>
                <a:latin typeface="Times New Roman" panose="02020603050405020304" charset="0"/>
                <a:cs typeface="Times New Roman" panose="02020603050405020304" charset="0"/>
              </a:rPr>
              <a:t>ó</a:t>
            </a:r>
            <a:r>
              <a:rPr lang="en-US" altLang="pl-PL" sz="2700" b="1">
                <a:solidFill>
                  <a:schemeClr val="tx1"/>
                </a:solidFill>
                <a:uFillTx/>
                <a:latin typeface="Times New Roman" panose="02020603050405020304" charset="0"/>
                <a:cs typeface="Times New Roman" panose="02020603050405020304" charset="0"/>
              </a:rPr>
              <a:t>wczas gorsze. </a:t>
            </a:r>
            <a:endParaRPr lang="en-US" altLang="pl-PL" sz="2700" b="1">
              <a:solidFill>
                <a:schemeClr val="tx1"/>
              </a:solidFill>
              <a:uFillTx/>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8000"/>
    </mc:Choice>
    <mc:Fallback>
      <p:transition spd="slow" advTm="8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Cud-w-Kanie-Galilejskiej-1536x1008"/>
          <p:cNvPicPr>
            <a:picLocks noChangeAspect="1"/>
          </p:cNvPicPr>
          <p:nvPr>
            <p:ph idx="1"/>
          </p:nvPr>
        </p:nvPicPr>
        <p:blipFill>
          <a:blip r:embed="rId1"/>
          <a:srcRect r="20645" b="2451"/>
          <a:stretch>
            <a:fillRect/>
          </a:stretch>
        </p:blipFill>
        <p:spPr>
          <a:xfrm>
            <a:off x="3272155" y="-81280"/>
            <a:ext cx="9006840" cy="702437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913"/>
              <a:ext cx="2561" cy="566"/>
            </a:xfrm>
            <a:prstGeom prst="rect">
              <a:avLst/>
            </a:prstGeom>
            <a:solidFill>
              <a:srgbClr val="F6FC14"/>
            </a:solidFill>
          </p:spPr>
          <p:txBody>
            <a:bodyPr wrap="square" rtlCol="0" anchor="b" anchorCtr="0">
              <a:no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2" name="Pole tekstowe 1"/>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101</a:t>
            </a:r>
            <a:endParaRPr lang="pl-PL" altLang="en-US" sz="3200">
              <a:solidFill>
                <a:schemeClr val="bg1"/>
              </a:solidFill>
              <a:latin typeface="Segoe UI Black" panose="020B0A02040204020203" charset="0"/>
              <a:cs typeface="Segoe UI Black" panose="020B0A02040204020203" charset="0"/>
            </a:endParaRPr>
          </a:p>
        </p:txBody>
      </p:sp>
      <p:sp>
        <p:nvSpPr>
          <p:cNvPr id="16" name="Pole tekstowe 15"/>
          <p:cNvSpPr txBox="1"/>
          <p:nvPr/>
        </p:nvSpPr>
        <p:spPr>
          <a:xfrm>
            <a:off x="252095" y="0"/>
            <a:ext cx="469582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Cud w Kanie Galilejskiej</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19685" y="3556635"/>
            <a:ext cx="6096000" cy="506730"/>
          </a:xfrm>
          <a:prstGeom prst="rect">
            <a:avLst/>
          </a:prstGeom>
          <a:noFill/>
        </p:spPr>
        <p:txBody>
          <a:bodyPr wrap="square" rtlCol="0" anchor="t">
            <a:spAutoFit/>
          </a:bodyPr>
          <a:p>
            <a:r>
              <a:rPr lang="en-US" altLang="pl-PL" sz="2700" b="1">
                <a:latin typeface="Times New Roman" panose="02020603050405020304" charset="0"/>
                <a:cs typeface="Times New Roman" panose="02020603050405020304" charset="0"/>
                <a:sym typeface="+mn-ea"/>
              </a:rPr>
              <a:t>Ty zachowa</a:t>
            </a:r>
            <a:r>
              <a:rPr lang="en-US" altLang="en-US" sz="2700" b="1">
                <a:latin typeface="Times New Roman" panose="02020603050405020304" charset="0"/>
                <a:cs typeface="Times New Roman" panose="02020603050405020304" charset="0"/>
                <a:sym typeface="+mn-ea"/>
              </a:rPr>
              <a:t>ł</a:t>
            </a:r>
            <a:r>
              <a:rPr lang="en-US" altLang="pl-PL" sz="2700" b="1">
                <a:latin typeface="Times New Roman" panose="02020603050405020304" charset="0"/>
                <a:cs typeface="Times New Roman" panose="02020603050405020304" charset="0"/>
                <a:sym typeface="+mn-ea"/>
              </a:rPr>
              <a:t>e</a:t>
            </a:r>
            <a:r>
              <a:rPr lang="en-US" altLang="en-US" sz="2700" b="1">
                <a:latin typeface="Times New Roman" panose="02020603050405020304" charset="0"/>
                <a:cs typeface="Times New Roman" panose="02020603050405020304" charset="0"/>
                <a:sym typeface="+mn-ea"/>
              </a:rPr>
              <a:t>ś</a:t>
            </a:r>
            <a:r>
              <a:rPr lang="en-US" altLang="pl-PL" sz="2700" b="1">
                <a:latin typeface="Times New Roman" panose="02020603050405020304" charset="0"/>
                <a:cs typeface="Times New Roman" panose="02020603050405020304" charset="0"/>
                <a:sym typeface="+mn-ea"/>
              </a:rPr>
              <a:t> dobre wino a</a:t>
            </a:r>
            <a:r>
              <a:rPr lang="en-US" altLang="en-US" sz="2700" b="1">
                <a:latin typeface="Times New Roman" panose="02020603050405020304" charset="0"/>
                <a:cs typeface="Times New Roman" panose="02020603050405020304" charset="0"/>
                <a:sym typeface="+mn-ea"/>
              </a:rPr>
              <a:t>ż</a:t>
            </a:r>
            <a:r>
              <a:rPr lang="en-US" altLang="pl-PL" sz="2700" b="1">
                <a:latin typeface="Times New Roman" panose="02020603050405020304" charset="0"/>
                <a:cs typeface="Times New Roman" panose="02020603050405020304" charset="0"/>
                <a:sym typeface="+mn-ea"/>
              </a:rPr>
              <a:t> do tej pory.</a:t>
            </a:r>
            <a:endParaRPr lang="en-US" altLang="pl-PL" sz="2700" b="1">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14000"/>
    </mc:Choice>
    <mc:Fallback>
      <p:transition spd="slow" advTm="14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Symbol zastępczy zawartości 3" descr="C:\Users\win10\Pictures\Tajemnice+Światla.jpgTajemnice+Światla"/>
          <p:cNvPicPr>
            <a:picLocks noChangeAspect="1"/>
          </p:cNvPicPr>
          <p:nvPr>
            <p:ph idx="1"/>
          </p:nvPr>
        </p:nvPicPr>
        <p:blipFill>
          <a:blip r:embed="rId1"/>
          <a:srcRect l="8124" t="4970" b="77"/>
          <a:stretch>
            <a:fillRect/>
          </a:stretch>
        </p:blipFill>
        <p:spPr>
          <a:xfrm>
            <a:off x="0" y="0"/>
            <a:ext cx="11289030" cy="6870065"/>
          </a:xfrm>
          <a:prstGeom prst="rect">
            <a:avLst/>
          </a:prstGeom>
          <a:solidFill>
            <a:schemeClr val="bg1"/>
          </a:solidFill>
        </p:spPr>
      </p:pic>
      <p:sp>
        <p:nvSpPr>
          <p:cNvPr id="2" name="Prostokąt 1"/>
          <p:cNvSpPr/>
          <p:nvPr/>
        </p:nvSpPr>
        <p:spPr>
          <a:xfrm>
            <a:off x="4779010" y="2584450"/>
            <a:ext cx="2113280" cy="230505"/>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3" name="Prostokąt 2"/>
          <p:cNvSpPr/>
          <p:nvPr/>
        </p:nvSpPr>
        <p:spPr>
          <a:xfrm>
            <a:off x="4777105" y="4953000"/>
            <a:ext cx="2115820" cy="220980"/>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5" name="Prostokąt 4"/>
          <p:cNvSpPr/>
          <p:nvPr/>
        </p:nvSpPr>
        <p:spPr>
          <a:xfrm rot="5400000">
            <a:off x="3590290" y="3774440"/>
            <a:ext cx="2588260" cy="210820"/>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6" name="Prostokąt 5"/>
          <p:cNvSpPr/>
          <p:nvPr/>
        </p:nvSpPr>
        <p:spPr>
          <a:xfrm rot="5400000">
            <a:off x="5494020" y="3765550"/>
            <a:ext cx="2588260" cy="229870"/>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cxnSp>
        <p:nvCxnSpPr>
          <p:cNvPr id="8" name="Łącznik prosty 7"/>
          <p:cNvCxnSpPr/>
          <p:nvPr/>
        </p:nvCxnSpPr>
        <p:spPr>
          <a:xfrm flipV="1">
            <a:off x="6922770" y="3287395"/>
            <a:ext cx="3513455" cy="8255"/>
          </a:xfrm>
          <a:prstGeom prst="line">
            <a:avLst/>
          </a:prstGeom>
          <a:ln w="127000">
            <a:solidFill>
              <a:srgbClr val="F6FC14"/>
            </a:solidFill>
          </a:ln>
        </p:spPr>
        <p:style>
          <a:lnRef idx="2">
            <a:schemeClr val="accent1"/>
          </a:lnRef>
          <a:fillRef idx="0">
            <a:srgbClr val="FFFFFF"/>
          </a:fillRef>
          <a:effectRef idx="0">
            <a:srgbClr val="FFFFFF"/>
          </a:effectRef>
          <a:fontRef idx="minor">
            <a:schemeClr val="tx1"/>
          </a:fontRef>
        </p:style>
      </p:cxnSp>
      <p:sp>
        <p:nvSpPr>
          <p:cNvPr id="16" name="Prostokąt 15"/>
          <p:cNvSpPr/>
          <p:nvPr/>
        </p:nvSpPr>
        <p:spPr>
          <a:xfrm>
            <a:off x="2336165" y="188595"/>
            <a:ext cx="5981700" cy="648970"/>
          </a:xfrm>
          <a:prstGeom prst="rect">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18" name="Pole tekstowe 17"/>
          <p:cNvSpPr txBox="1"/>
          <p:nvPr/>
        </p:nvSpPr>
        <p:spPr>
          <a:xfrm>
            <a:off x="2736850" y="88900"/>
            <a:ext cx="5891530" cy="748665"/>
          </a:xfrm>
          <a:prstGeom prst="rect">
            <a:avLst/>
          </a:prstGeom>
          <a:noFill/>
        </p:spPr>
        <p:txBody>
          <a:bodyPr wrap="square" rtlCol="0">
            <a:noAutofit/>
          </a:bodyPr>
          <a:p>
            <a:r>
              <a:rPr lang="pl-PL" altLang="en-US" sz="4000" spc="300">
                <a:solidFill>
                  <a:schemeClr val="tx1"/>
                </a:solidFill>
                <a:uFillTx/>
                <a:latin typeface="Segoe UI Black" panose="020B0A02040204020203" charset="0"/>
                <a:cs typeface="Segoe UI Black" panose="020B0A02040204020203" charset="0"/>
              </a:rPr>
              <a:t>Tajemnice Światła</a:t>
            </a:r>
            <a:endParaRPr lang="pl-PL" altLang="en-US" sz="4000" spc="300">
              <a:solidFill>
                <a:schemeClr val="tx1"/>
              </a:solidFill>
              <a:uFillTx/>
              <a:latin typeface="Segoe UI Black" panose="020B0A02040204020203" charset="0"/>
              <a:cs typeface="Segoe UI Black" panose="020B0A02040204020203" charset="0"/>
            </a:endParaRPr>
          </a:p>
        </p:txBody>
      </p:sp>
      <p:sp>
        <p:nvSpPr>
          <p:cNvPr id="14" name="Prostokąt 13"/>
          <p:cNvSpPr/>
          <p:nvPr/>
        </p:nvSpPr>
        <p:spPr>
          <a:xfrm>
            <a:off x="11231880" y="-66675"/>
            <a:ext cx="959485" cy="7077075"/>
          </a:xfrm>
          <a:prstGeom prst="rect">
            <a:avLst/>
          </a:prstGeom>
          <a:gradFill>
            <a:gsLst>
              <a:gs pos="0">
                <a:schemeClr val="accent1">
                  <a:lumMod val="5000"/>
                  <a:lumOff val="95000"/>
                </a:schemeClr>
              </a:gs>
              <a:gs pos="59000">
                <a:schemeClr val="accent6">
                  <a:lumMod val="60000"/>
                  <a:lumOff val="40000"/>
                </a:schemeClr>
              </a:gs>
            </a:gsLst>
            <a:lin ang="18000000" scaled="0"/>
          </a:gradFill>
          <a:ln>
            <a:noFill/>
          </a:ln>
          <a:effectLst>
            <a:reflection endPos="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10" name="Pole tekstowe 9"/>
          <p:cNvSpPr txBox="1"/>
          <p:nvPr/>
        </p:nvSpPr>
        <p:spPr>
          <a:xfrm>
            <a:off x="11160125" y="6120130"/>
            <a:ext cx="983615" cy="583565"/>
          </a:xfrm>
          <a:prstGeom prst="rect">
            <a:avLst/>
          </a:prstGeom>
          <a:noFill/>
        </p:spPr>
        <p:txBody>
          <a:bodyPr wrap="square" rtlCol="0">
            <a:spAutoFit/>
          </a:bodyPr>
          <a:p>
            <a:r>
              <a:rPr lang="pl-PL" altLang="en-US" sz="3200">
                <a:solidFill>
                  <a:schemeClr val="tx1"/>
                </a:solidFill>
                <a:latin typeface="Segoe UI Black" panose="020B0A02040204020203" charset="0"/>
                <a:cs typeface="Segoe UI Black" panose="020B0A02040204020203" charset="0"/>
              </a:rPr>
              <a:t>102</a:t>
            </a:r>
            <a:endParaRPr lang="pl-PL" altLang="en-US" sz="3200">
              <a:solidFill>
                <a:schemeClr val="tx1"/>
              </a:solidFill>
              <a:latin typeface="Segoe UI Black" panose="020B0A02040204020203" charset="0"/>
              <a:cs typeface="Segoe UI Black" panose="020B0A02040204020203" charset="0"/>
            </a:endParaRPr>
          </a:p>
        </p:txBody>
      </p:sp>
      <p:pic>
        <p:nvPicPr>
          <p:cNvPr id="17" name="Obraz 16"/>
          <p:cNvPicPr>
            <a:picLocks noChangeAspect="1"/>
          </p:cNvPicPr>
          <p:nvPr/>
        </p:nvPicPr>
        <p:blipFill>
          <a:blip r:embed="rId2"/>
          <a:stretch>
            <a:fillRect/>
          </a:stretch>
        </p:blipFill>
        <p:spPr>
          <a:xfrm>
            <a:off x="11289030" y="-5715"/>
            <a:ext cx="876300" cy="6181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Symbol zastępczy zawartości 16" descr="450,253,edbb54b049735da365a1427575e04f8b4298292d"/>
          <p:cNvPicPr>
            <a:picLocks noChangeAspect="1"/>
          </p:cNvPicPr>
          <p:nvPr>
            <p:ph idx="1"/>
          </p:nvPr>
        </p:nvPicPr>
        <p:blipFill>
          <a:blip r:embed="rId1"/>
          <a:srcRect r="2068"/>
          <a:stretch>
            <a:fillRect/>
          </a:stretch>
        </p:blipFill>
        <p:spPr>
          <a:xfrm>
            <a:off x="3195320" y="-5715"/>
            <a:ext cx="9082405" cy="7108825"/>
          </a:xfrm>
          <a:prstGeom prst="rect">
            <a:avLst/>
          </a:prstGeom>
        </p:spPr>
      </p:pic>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76</a:t>
            </a:r>
            <a:endParaRPr lang="pl-PL" altLang="en-US" sz="3200">
              <a:solidFill>
                <a:schemeClr val="bg1"/>
              </a:solidFill>
              <a:latin typeface="Segoe UI Black" panose="020B0A02040204020203" charset="0"/>
              <a:cs typeface="Segoe UI Black" panose="020B0A02040204020203" charset="0"/>
            </a:endParaRPr>
          </a:p>
        </p:txBody>
      </p:sp>
      <p:sp>
        <p:nvSpPr>
          <p:cNvPr id="21" name="Prostokąt 20"/>
          <p:cNvSpPr/>
          <p:nvPr/>
        </p:nvSpPr>
        <p:spPr>
          <a:xfrm>
            <a:off x="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2000" y="-80010"/>
            <a:ext cx="3068320" cy="7291070"/>
            <a:chOff x="396" y="-251"/>
            <a:chExt cx="4832" cy="11482"/>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solidFill>
              <a:srgbClr val="F6FC14"/>
            </a:solid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51" y="-251"/>
              <a:ext cx="677" cy="11482"/>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95947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Chrzest Pana Jezusa w Jordanie</a:t>
            </a:r>
            <a:endParaRPr lang="pl-PL" altLang="en-US" sz="3200" b="1">
              <a:latin typeface="Times New Roman" panose="02020603050405020304" charset="0"/>
              <a:cs typeface="Times New Roman" panose="02020603050405020304" charset="0"/>
            </a:endParaRPr>
          </a:p>
        </p:txBody>
      </p:sp>
      <p:sp>
        <p:nvSpPr>
          <p:cNvPr id="2" name="Pole tekstowe 1"/>
          <p:cNvSpPr txBox="1"/>
          <p:nvPr/>
        </p:nvSpPr>
        <p:spPr>
          <a:xfrm rot="16200000">
            <a:off x="-318770" y="3116580"/>
            <a:ext cx="6858635" cy="625475"/>
          </a:xfrm>
          <a:prstGeom prst="rect">
            <a:avLst/>
          </a:prstGeom>
          <a:noFill/>
        </p:spPr>
        <p:txBody>
          <a:bodyPr wrap="square" rtlCol="0" anchor="t">
            <a:noAutofit/>
          </a:bodyPr>
          <a:p>
            <a:r>
              <a:rPr lang="pl-PL" altLang="en-US" sz="2700" b="1" spc="-80">
                <a:solidFill>
                  <a:srgbClr val="000000"/>
                </a:solidFill>
                <a:uFillTx/>
                <a:latin typeface="Times New Roman" panose="02020603050405020304" charset="0"/>
                <a:ea typeface="Open Sans"/>
                <a:cs typeface="Times New Roman" panose="02020603050405020304" charset="0"/>
                <a:sym typeface="+mn-ea"/>
              </a:rPr>
              <a:t>Przyszedł i</a:t>
            </a:r>
            <a:r>
              <a:rPr lang="en-US" altLang="pl-PL" sz="2700" b="1" spc="-80">
                <a:solidFill>
                  <a:srgbClr val="000000"/>
                </a:solidFill>
                <a:uFillTx/>
                <a:latin typeface="Times New Roman" panose="02020603050405020304" charset="0"/>
                <a:ea typeface="Open Sans"/>
                <a:cs typeface="Times New Roman" panose="02020603050405020304" charset="0"/>
                <a:sym typeface="+mn-ea"/>
              </a:rPr>
              <a:t> Jezus</a:t>
            </a:r>
            <a:r>
              <a:rPr lang="pl-PL" altLang="en-US" sz="2700" b="1" spc="-80">
                <a:solidFill>
                  <a:srgbClr val="000000"/>
                </a:solidFill>
                <a:uFillTx/>
                <a:latin typeface="Times New Roman" panose="02020603050405020304" charset="0"/>
                <a:ea typeface="Open Sans"/>
                <a:cs typeface="Times New Roman" panose="02020603050405020304" charset="0"/>
                <a:sym typeface="+mn-ea"/>
              </a:rPr>
              <a:t> by </a:t>
            </a:r>
            <a:r>
              <a:rPr lang="en-US" altLang="pl-PL" sz="2700" b="1" spc="-80">
                <a:solidFill>
                  <a:srgbClr val="000000"/>
                </a:solidFill>
                <a:uFillTx/>
                <a:latin typeface="Times New Roman" panose="02020603050405020304" charset="0"/>
                <a:ea typeface="Open Sans"/>
                <a:cs typeface="Times New Roman" panose="02020603050405020304" charset="0"/>
                <a:sym typeface="+mn-ea"/>
              </a:rPr>
              <a:t>przyj</a:t>
            </a:r>
            <a:r>
              <a:rPr lang="en-US" altLang="en-US" sz="2700" b="1" spc="-80">
                <a:solidFill>
                  <a:srgbClr val="000000"/>
                </a:solidFill>
                <a:uFillTx/>
                <a:latin typeface="Times New Roman" panose="02020603050405020304" charset="0"/>
                <a:ea typeface="Open Sans"/>
                <a:cs typeface="Times New Roman" panose="02020603050405020304" charset="0"/>
                <a:sym typeface="+mn-ea"/>
              </a:rPr>
              <a:t>ąć</a:t>
            </a:r>
            <a:r>
              <a:rPr lang="en-US" altLang="pl-PL" sz="2700" b="1" spc="-80">
                <a:solidFill>
                  <a:srgbClr val="000000"/>
                </a:solidFill>
                <a:uFillTx/>
                <a:latin typeface="Times New Roman" panose="02020603050405020304" charset="0"/>
                <a:ea typeface="Open Sans"/>
                <a:cs typeface="Times New Roman" panose="02020603050405020304" charset="0"/>
                <a:sym typeface="+mn-ea"/>
              </a:rPr>
              <a:t> chrzest</a:t>
            </a:r>
            <a:r>
              <a:rPr lang="pl-PL" altLang="en-US" sz="2700" b="1" spc="-80">
                <a:solidFill>
                  <a:srgbClr val="000000"/>
                </a:solidFill>
                <a:uFillTx/>
                <a:latin typeface="Times New Roman" panose="02020603050405020304" charset="0"/>
                <a:ea typeface="Open Sans"/>
                <a:cs typeface="Times New Roman" panose="02020603050405020304" charset="0"/>
                <a:sym typeface="+mn-ea"/>
              </a:rPr>
              <a:t> od</a:t>
            </a:r>
            <a:r>
              <a:rPr lang="en-US" altLang="pl-PL" sz="2700" b="1" spc="-80">
                <a:solidFill>
                  <a:srgbClr val="000000"/>
                </a:solidFill>
                <a:uFillTx/>
                <a:latin typeface="Times New Roman" panose="02020603050405020304" charset="0"/>
                <a:ea typeface="Open Sans"/>
                <a:cs typeface="Times New Roman" panose="02020603050405020304" charset="0"/>
                <a:sym typeface="+mn-ea"/>
              </a:rPr>
              <a:t> </a:t>
            </a:r>
            <a:r>
              <a:rPr lang="pl-PL" altLang="en-US" sz="2700" b="1" spc="-80">
                <a:solidFill>
                  <a:srgbClr val="000000"/>
                </a:solidFill>
                <a:uFillTx/>
                <a:latin typeface="Times New Roman" panose="02020603050405020304" charset="0"/>
                <a:ea typeface="Open Sans"/>
                <a:cs typeface="Times New Roman" panose="02020603050405020304" charset="0"/>
                <a:sym typeface="+mn-ea"/>
              </a:rPr>
              <a:t>Jana</a:t>
            </a:r>
            <a:r>
              <a:rPr lang="en-US" altLang="pl-PL" sz="2700" b="1" spc="-80">
                <a:solidFill>
                  <a:srgbClr val="000000"/>
                </a:solidFill>
                <a:uFillTx/>
                <a:latin typeface="Times New Roman" panose="02020603050405020304" charset="0"/>
                <a:ea typeface="Open Sans"/>
                <a:cs typeface="Times New Roman" panose="02020603050405020304" charset="0"/>
                <a:sym typeface="+mn-ea"/>
              </a:rPr>
              <a:t>.</a:t>
            </a:r>
            <a:r>
              <a:rPr lang="en-US" altLang="pl-PL" sz="1600" spc="-80">
                <a:solidFill>
                  <a:srgbClr val="000000"/>
                </a:solidFill>
                <a:uFillTx/>
                <a:latin typeface="Open Sans"/>
                <a:ea typeface="Open Sans"/>
                <a:sym typeface="+mn-ea"/>
              </a:rPr>
              <a:t> </a:t>
            </a:r>
            <a:endParaRPr lang="en-US" altLang="pl-PL" sz="1600" spc="-80">
              <a:solidFill>
                <a:srgbClr val="000000"/>
              </a:solidFill>
              <a:uFillTx/>
              <a:latin typeface="Open Sans"/>
              <a:ea typeface="Open San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17" name="Symbol zastępczy zawartości 16" descr="C:\Users\win10\Pictures\Głoszenie\Jezus-naucza.jpgJezus-naucza"/>
          <p:cNvPicPr>
            <a:picLocks noChangeAspect="1"/>
          </p:cNvPicPr>
          <p:nvPr>
            <p:ph idx="1"/>
          </p:nvPr>
        </p:nvPicPr>
        <p:blipFill>
          <a:blip r:embed="rId1"/>
          <a:srcRect l="12558" r="12558"/>
          <a:stretch>
            <a:fillRect/>
          </a:stretch>
        </p:blipFill>
        <p:spPr>
          <a:xfrm>
            <a:off x="3025775" y="-5715"/>
            <a:ext cx="9344003" cy="7024974"/>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816"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20"/>
              <a:ext cx="3634" cy="696"/>
            </a:xfrm>
            <a:prstGeom prst="rect">
              <a:avLst/>
            </a:prstGeom>
            <a:solidFill>
              <a:srgbClr val="F6FC14"/>
            </a:solidFill>
          </p:spPr>
          <p:txBody>
            <a:bodyPr wrap="square" rtlCol="0" anchor="b" anchorCtr="0">
              <a:noAutofit/>
            </a:bodyPr>
            <a:p>
              <a:pPr>
                <a:lnSpc>
                  <a:spcPct val="150000"/>
                </a:lnSpc>
              </a:pPr>
              <a:r>
                <a:rPr lang="pl-PL" altLang="en-US" b="1">
                  <a:solidFill>
                    <a:schemeClr val="tx1"/>
                  </a:solidFill>
                  <a:latin typeface="Times New Roman" panose="02020603050405020304" charset="0"/>
                  <a:cs typeface="Times New Roman" panose="02020603050405020304" charset="0"/>
                  <a:sym typeface="+mn-ea"/>
                </a:rPr>
                <a:t>     Ojcze nasz ...</a:t>
              </a:r>
              <a:endParaRPr lang="pl-PL" altLang="en-US" b="1">
                <a:solidFill>
                  <a:schemeClr val="tx1"/>
                </a:solidFill>
                <a:latin typeface="Times New Roman" panose="02020603050405020304" charset="0"/>
                <a:cs typeface="Times New Roman" panose="02020603050405020304" charset="0"/>
                <a:sym typeface="+mn-ea"/>
              </a:endParaRPr>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08508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Głoszenie Królestwa Bożego</a:t>
            </a:r>
            <a:endParaRPr lang="pl-PL" altLang="en-US" sz="3200" b="1">
              <a:latin typeface="Times New Roman" panose="02020603050405020304" charset="0"/>
              <a:cs typeface="Times New Roman" panose="02020603050405020304" charset="0"/>
            </a:endParaRPr>
          </a:p>
        </p:txBody>
      </p:sp>
      <p:sp>
        <p:nvSpPr>
          <p:cNvPr id="16" name="Pole tekstowe 15"/>
          <p:cNvSpPr txBox="1"/>
          <p:nvPr/>
        </p:nvSpPr>
        <p:spPr>
          <a:xfrm rot="16200000">
            <a:off x="-133985" y="3447415"/>
            <a:ext cx="6368415" cy="506730"/>
          </a:xfrm>
          <a:prstGeom prst="rect">
            <a:avLst/>
          </a:prstGeom>
          <a:noFill/>
        </p:spPr>
        <p:txBody>
          <a:bodyPr wrap="square" rtlCol="0" anchor="t">
            <a:spAutoFit/>
          </a:bodyPr>
          <a:p>
            <a:r>
              <a:rPr sz="2700" b="1">
                <a:solidFill>
                  <a:srgbClr val="212427"/>
                </a:solidFill>
                <a:latin typeface="Times New Roman" panose="02020603050405020304" charset="0"/>
                <a:ea typeface="Droids"/>
                <a:cs typeface="Times New Roman" panose="02020603050405020304" charset="0"/>
                <a:sym typeface="+mn-ea"/>
              </a:rPr>
              <a:t>Jezus </a:t>
            </a:r>
            <a:r>
              <a:rPr lang="pl-PL" sz="2700" b="1">
                <a:solidFill>
                  <a:srgbClr val="212427"/>
                </a:solidFill>
                <a:latin typeface="Times New Roman" panose="02020603050405020304" charset="0"/>
                <a:ea typeface="Droids"/>
                <a:cs typeface="Times New Roman" panose="02020603050405020304" charset="0"/>
                <a:sym typeface="+mn-ea"/>
              </a:rPr>
              <a:t>chodził p</a:t>
            </a:r>
            <a:r>
              <a:rPr sz="2700" b="1">
                <a:solidFill>
                  <a:srgbClr val="212427"/>
                </a:solidFill>
                <a:latin typeface="Times New Roman" panose="02020603050405020304" charset="0"/>
                <a:ea typeface="Droids"/>
                <a:cs typeface="Times New Roman" panose="02020603050405020304" charset="0"/>
                <a:sym typeface="+mn-ea"/>
              </a:rPr>
              <a:t>o Galilei i głosił Ewangelię</a:t>
            </a:r>
            <a:r>
              <a:rPr lang="pl-PL" sz="2700" b="1">
                <a:solidFill>
                  <a:srgbClr val="212427"/>
                </a:solidFill>
                <a:latin typeface="Times New Roman" panose="02020603050405020304" charset="0"/>
                <a:ea typeface="Droids"/>
                <a:cs typeface="Times New Roman" panose="02020603050405020304" charset="0"/>
                <a:sym typeface="+mn-ea"/>
              </a:rPr>
              <a:t>.</a:t>
            </a:r>
            <a:endParaRPr lang="pl-PL" sz="2700" b="1">
              <a:solidFill>
                <a:srgbClr val="212427"/>
              </a:solidFill>
              <a:latin typeface="Times New Roman" panose="02020603050405020304" charset="0"/>
              <a:ea typeface="Droids"/>
              <a:cs typeface="Times New Roman" panose="02020603050405020304" charset="0"/>
              <a:sym typeface="+mn-ea"/>
            </a:endParaRPr>
          </a:p>
        </p:txBody>
      </p:sp>
      <p:sp>
        <p:nvSpPr>
          <p:cNvPr id="23" name="Pole tekstowe 22"/>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103</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3000"/>
    </mc:Choice>
    <mc:Fallback>
      <p:transition spd="slow" advTm="2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4" name="Symbol zastępczy zawartości 3" descr="hqdefault"/>
          <p:cNvPicPr>
            <a:picLocks noChangeAspect="1"/>
          </p:cNvPicPr>
          <p:nvPr>
            <p:ph idx="1"/>
          </p:nvPr>
        </p:nvPicPr>
        <p:blipFill>
          <a:blip r:embed="rId1"/>
          <a:srcRect l="12521" t="12043" r="10379" b="14210"/>
          <a:stretch>
            <a:fillRect/>
          </a:stretch>
        </p:blipFill>
        <p:spPr>
          <a:xfrm>
            <a:off x="3171825" y="-79375"/>
            <a:ext cx="9048115" cy="7022465"/>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solidFill>
              <a:srgbClr val="F6FC14"/>
            </a:solid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508508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Głoszenie Królestwa Bożego</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162560" y="3424555"/>
            <a:ext cx="6419215" cy="506730"/>
          </a:xfrm>
          <a:prstGeom prst="rect">
            <a:avLst/>
          </a:prstGeom>
          <a:noFill/>
        </p:spPr>
        <p:txBody>
          <a:bodyPr wrap="square" rtlCol="0" anchor="t">
            <a:spAutoFit/>
          </a:bodyPr>
          <a:p>
            <a:r>
              <a:rPr sz="2700" b="1" spc="-100">
                <a:solidFill>
                  <a:srgbClr val="212427"/>
                </a:solidFill>
                <a:uFillTx/>
                <a:latin typeface="Times New Roman" panose="02020603050405020304" charset="0"/>
                <a:ea typeface="Droids"/>
                <a:cs typeface="Times New Roman" panose="02020603050405020304" charset="0"/>
                <a:sym typeface="+mn-ea"/>
              </a:rPr>
              <a:t>Czas się wypełnił i bliskie jest królestwo Boże.</a:t>
            </a:r>
            <a:endParaRPr lang="pl-PL" altLang="en-US" sz="2700" b="1" spc="-100">
              <a:solidFill>
                <a:srgbClr val="212427"/>
              </a:solidFill>
              <a:uFillTx/>
              <a:latin typeface="Times New Roman" panose="02020603050405020304" charset="0"/>
              <a:ea typeface="Droids"/>
              <a:cs typeface="Times New Roman" panose="02020603050405020304" charset="0"/>
              <a:sym typeface="+mn-ea"/>
            </a:endParaRPr>
          </a:p>
        </p:txBody>
      </p:sp>
      <p:sp>
        <p:nvSpPr>
          <p:cNvPr id="23" name="Pole tekstowe 22"/>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104</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17" name="Symbol zastępczy zawartości 16" descr="C:\Users\win10\Pictures\Głoszenie\maxresdefault.jpgmaxresdefault"/>
          <p:cNvPicPr>
            <a:picLocks noChangeAspect="1"/>
          </p:cNvPicPr>
          <p:nvPr>
            <p:ph idx="1"/>
          </p:nvPr>
        </p:nvPicPr>
        <p:blipFill>
          <a:blip r:embed="rId1"/>
          <a:srcRect l="7726" t="656" r="18573" b="656"/>
          <a:stretch>
            <a:fillRect/>
          </a:stretch>
        </p:blipFill>
        <p:spPr>
          <a:xfrm>
            <a:off x="3023235" y="-5715"/>
            <a:ext cx="9255125" cy="6971030"/>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solidFill>
              <a:srgbClr val="F6FC14"/>
            </a:solid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08508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Głoszenie Królestwa Bożego</a:t>
            </a:r>
            <a:endParaRPr lang="pl-PL" altLang="en-US" sz="3200" b="1">
              <a:latin typeface="Times New Roman" panose="02020603050405020304" charset="0"/>
              <a:cs typeface="Times New Roman" panose="02020603050405020304" charset="0"/>
            </a:endParaRPr>
          </a:p>
        </p:txBody>
      </p:sp>
      <p:sp>
        <p:nvSpPr>
          <p:cNvPr id="16" name="Pole tekstowe 15"/>
          <p:cNvSpPr txBox="1"/>
          <p:nvPr/>
        </p:nvSpPr>
        <p:spPr>
          <a:xfrm rot="16200000">
            <a:off x="150495" y="3502025"/>
            <a:ext cx="5872480" cy="506730"/>
          </a:xfrm>
          <a:prstGeom prst="rect">
            <a:avLst/>
          </a:prstGeom>
          <a:noFill/>
        </p:spPr>
        <p:txBody>
          <a:bodyPr wrap="square" rtlCol="0" anchor="t">
            <a:spAutoFit/>
          </a:bodyPr>
          <a:p>
            <a:r>
              <a:rPr sz="2700" b="1">
                <a:solidFill>
                  <a:srgbClr val="212427"/>
                </a:solidFill>
                <a:latin typeface="Times New Roman" panose="02020603050405020304" charset="0"/>
                <a:ea typeface="Droids"/>
                <a:cs typeface="Times New Roman" panose="02020603050405020304" charset="0"/>
                <a:sym typeface="+mn-ea"/>
              </a:rPr>
              <a:t>Nawracajcie się i wierzcie w Ewangelię</a:t>
            </a:r>
            <a:endParaRPr lang="pl-PL" altLang="en-US" sz="2700" b="1">
              <a:solidFill>
                <a:srgbClr val="212427"/>
              </a:solidFill>
              <a:latin typeface="Times New Roman" panose="02020603050405020304" charset="0"/>
              <a:ea typeface="Droids"/>
              <a:cs typeface="Times New Roman" panose="02020603050405020304" charset="0"/>
              <a:sym typeface="+mn-ea"/>
            </a:endParaRPr>
          </a:p>
        </p:txBody>
      </p:sp>
      <p:sp>
        <p:nvSpPr>
          <p:cNvPr id="23" name="Pole tekstowe 22"/>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105</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4" name="Symbol zastępczy zawartości 3" descr="1102014658_univ_lsr_lg"/>
          <p:cNvPicPr>
            <a:picLocks noChangeAspect="1"/>
          </p:cNvPicPr>
          <p:nvPr>
            <p:ph idx="1"/>
          </p:nvPr>
        </p:nvPicPr>
        <p:blipFill>
          <a:blip r:embed="rId1"/>
          <a:srcRect l="7589" r="19117"/>
          <a:stretch>
            <a:fillRect/>
          </a:stretch>
        </p:blipFill>
        <p:spPr>
          <a:xfrm>
            <a:off x="3043555" y="0"/>
            <a:ext cx="9158605" cy="7029450"/>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solidFill>
              <a:srgbClr val="F6FC14"/>
            </a:solid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508508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Głoszenie Królestwa Bożego</a:t>
            </a:r>
            <a:endParaRPr lang="pl-PL" altLang="en-US" sz="3200" b="1">
              <a:latin typeface="Times New Roman" panose="02020603050405020304" charset="0"/>
              <a:cs typeface="Times New Roman" panose="02020603050405020304" charset="0"/>
            </a:endParaRPr>
          </a:p>
        </p:txBody>
      </p:sp>
      <p:sp>
        <p:nvSpPr>
          <p:cNvPr id="24" name="Pole tekstowe 23"/>
          <p:cNvSpPr txBox="1"/>
          <p:nvPr/>
        </p:nvSpPr>
        <p:spPr>
          <a:xfrm rot="16200000">
            <a:off x="-158115" y="3348355"/>
            <a:ext cx="6454775" cy="506730"/>
          </a:xfrm>
          <a:prstGeom prst="rect">
            <a:avLst/>
          </a:prstGeom>
          <a:noFill/>
        </p:spPr>
        <p:txBody>
          <a:bodyPr wrap="square" rtlCol="0" anchor="t">
            <a:spAutoFit/>
          </a:bodyPr>
          <a:p>
            <a:r>
              <a:rPr sz="2700" b="1" spc="-40">
                <a:solidFill>
                  <a:srgbClr val="000000"/>
                </a:solidFill>
                <a:uFillTx/>
                <a:latin typeface="Times New Roman" panose="02020603050405020304" charset="0"/>
                <a:ea typeface="PT Serif"/>
                <a:cs typeface="Times New Roman" panose="02020603050405020304" charset="0"/>
                <a:sym typeface="+mn-ea"/>
              </a:rPr>
              <a:t>Nauczał </a:t>
            </a:r>
            <a:r>
              <a:rPr lang="pl-PL" sz="2700" b="1" spc="-40">
                <a:solidFill>
                  <a:srgbClr val="000000"/>
                </a:solidFill>
                <a:uFillTx/>
                <a:latin typeface="Times New Roman" panose="02020603050405020304" charset="0"/>
                <a:ea typeface="PT Serif"/>
                <a:cs typeface="Times New Roman" panose="02020603050405020304" charset="0"/>
                <a:sym typeface="+mn-ea"/>
              </a:rPr>
              <a:t>pod gołym niebem i </a:t>
            </a:r>
            <a:r>
              <a:rPr sz="2700" b="1" spc="-40">
                <a:solidFill>
                  <a:srgbClr val="000000"/>
                </a:solidFill>
                <a:uFillTx/>
                <a:latin typeface="Times New Roman" panose="02020603050405020304" charset="0"/>
                <a:ea typeface="PT Serif"/>
                <a:cs typeface="Times New Roman" panose="02020603050405020304" charset="0"/>
                <a:sym typeface="+mn-ea"/>
              </a:rPr>
              <a:t>w synagogach</a:t>
            </a:r>
            <a:endParaRPr lang="pl-PL" altLang="en-US" sz="2700" b="1" spc="-40">
              <a:solidFill>
                <a:srgbClr val="000000"/>
              </a:solidFill>
              <a:uFillTx/>
              <a:latin typeface="Times New Roman" panose="02020603050405020304" charset="0"/>
              <a:ea typeface="PT Serif"/>
              <a:cs typeface="Times New Roman" panose="02020603050405020304" charset="0"/>
              <a:sym typeface="+mn-ea"/>
            </a:endParaRPr>
          </a:p>
        </p:txBody>
      </p:sp>
      <p:sp>
        <p:nvSpPr>
          <p:cNvPr id="17" name="Pole tekstowe 16"/>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106</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16" name="Symbol zastępczy zawartości 15" descr="1102009467_univ_lsr_md"/>
          <p:cNvPicPr>
            <a:picLocks noChangeAspect="1"/>
          </p:cNvPicPr>
          <p:nvPr>
            <p:ph idx="1"/>
          </p:nvPr>
        </p:nvPicPr>
        <p:blipFill>
          <a:blip r:embed="rId1"/>
          <a:srcRect l="9380" r="2237"/>
          <a:stretch>
            <a:fillRect/>
          </a:stretch>
        </p:blipFill>
        <p:spPr>
          <a:xfrm>
            <a:off x="3120390" y="-4445"/>
            <a:ext cx="9081135" cy="6896100"/>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solidFill>
              <a:srgbClr val="F6FC14"/>
            </a:solid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08508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Głoszenie Królestwa Bożego</a:t>
            </a:r>
            <a:endParaRPr lang="pl-PL" altLang="en-US" sz="3200" b="1">
              <a:latin typeface="Times New Roman" panose="02020603050405020304" charset="0"/>
              <a:cs typeface="Times New Roman" panose="02020603050405020304" charset="0"/>
            </a:endParaRPr>
          </a:p>
        </p:txBody>
      </p:sp>
      <p:sp>
        <p:nvSpPr>
          <p:cNvPr id="24" name="Pole tekstowe 23"/>
          <p:cNvSpPr txBox="1"/>
          <p:nvPr/>
        </p:nvSpPr>
        <p:spPr>
          <a:xfrm rot="16200000">
            <a:off x="86360" y="3477260"/>
            <a:ext cx="6000750" cy="506730"/>
          </a:xfrm>
          <a:prstGeom prst="rect">
            <a:avLst/>
          </a:prstGeom>
          <a:noFill/>
        </p:spPr>
        <p:txBody>
          <a:bodyPr wrap="square" rtlCol="0" anchor="t">
            <a:spAutoFit/>
          </a:bodyPr>
          <a:p>
            <a:pPr marL="0" indent="0">
              <a:spcBef>
                <a:spcPct val="0"/>
              </a:spcBef>
              <a:spcAft>
                <a:spcPts val="1500"/>
              </a:spcAft>
            </a:pPr>
            <a:r>
              <a:rPr sz="2700" b="1" spc="100">
                <a:solidFill>
                  <a:srgbClr val="212427"/>
                </a:solidFill>
                <a:uFillTx/>
                <a:latin typeface="Times New Roman" panose="02020603050405020304" charset="0"/>
                <a:ea typeface="Droids"/>
                <a:cs typeface="Times New Roman" panose="02020603050405020304" charset="0"/>
                <a:sym typeface="+mn-ea"/>
              </a:rPr>
              <a:t>Cały lud przychodził </a:t>
            </a:r>
            <a:r>
              <a:rPr lang="pl-PL" sz="2700" b="1" spc="100">
                <a:solidFill>
                  <a:srgbClr val="212427"/>
                </a:solidFill>
                <a:uFillTx/>
                <a:latin typeface="Times New Roman" panose="02020603050405020304" charset="0"/>
                <a:ea typeface="Droids"/>
                <a:cs typeface="Times New Roman" panose="02020603050405020304" charset="0"/>
                <a:sym typeface="+mn-ea"/>
              </a:rPr>
              <a:t>by Go słuchać</a:t>
            </a:r>
            <a:r>
              <a:rPr sz="2700" b="1" spc="100">
                <a:solidFill>
                  <a:srgbClr val="212427"/>
                </a:solidFill>
                <a:uFillTx/>
                <a:latin typeface="Times New Roman" panose="02020603050405020304" charset="0"/>
                <a:ea typeface="Droids"/>
                <a:cs typeface="Times New Roman" panose="02020603050405020304" charset="0"/>
                <a:sym typeface="+mn-ea"/>
              </a:rPr>
              <a:t> </a:t>
            </a:r>
            <a:endParaRPr lang="pl-PL" altLang="en-US" sz="2700" b="1" spc="100">
              <a:solidFill>
                <a:srgbClr val="212427"/>
              </a:solidFill>
              <a:uFillTx/>
              <a:latin typeface="Times New Roman" panose="02020603050405020304" charset="0"/>
              <a:ea typeface="Droids"/>
              <a:cs typeface="Times New Roman" panose="02020603050405020304" charset="0"/>
              <a:sym typeface="+mn-ea"/>
            </a:endParaRPr>
          </a:p>
        </p:txBody>
      </p:sp>
      <p:sp>
        <p:nvSpPr>
          <p:cNvPr id="17" name="Pole tekstowe 16"/>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107</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4" name="Symbol zastępczy zawartości 3" descr="Gloszenie-krolestwa-Bozego"/>
          <p:cNvPicPr>
            <a:picLocks noChangeAspect="1"/>
          </p:cNvPicPr>
          <p:nvPr>
            <p:ph idx="1"/>
          </p:nvPr>
        </p:nvPicPr>
        <p:blipFill>
          <a:blip r:embed="rId1"/>
          <a:srcRect l="9708" r="13938"/>
          <a:stretch>
            <a:fillRect/>
          </a:stretch>
        </p:blipFill>
        <p:spPr>
          <a:xfrm>
            <a:off x="3121660" y="-5080"/>
            <a:ext cx="9309100" cy="6948170"/>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508508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Głoszenie Królestwa Bożego</a:t>
            </a:r>
            <a:endParaRPr lang="pl-PL" altLang="en-US" sz="3200" b="1">
              <a:latin typeface="Times New Roman" panose="02020603050405020304" charset="0"/>
              <a:cs typeface="Times New Roman" panose="02020603050405020304" charset="0"/>
            </a:endParaRPr>
          </a:p>
        </p:txBody>
      </p:sp>
      <p:sp>
        <p:nvSpPr>
          <p:cNvPr id="24" name="Pole tekstowe 23"/>
          <p:cNvSpPr txBox="1"/>
          <p:nvPr/>
        </p:nvSpPr>
        <p:spPr>
          <a:xfrm rot="16200000">
            <a:off x="-231140" y="3197860"/>
            <a:ext cx="6581775" cy="506730"/>
          </a:xfrm>
          <a:prstGeom prst="rect">
            <a:avLst/>
          </a:prstGeom>
          <a:noFill/>
        </p:spPr>
        <p:txBody>
          <a:bodyPr wrap="square" rtlCol="0" anchor="t">
            <a:spAutoFit/>
          </a:bodyPr>
          <a:p>
            <a:r>
              <a:rPr lang="pl-PL" sz="2700" b="1" spc="-40">
                <a:solidFill>
                  <a:srgbClr val="333333"/>
                </a:solidFill>
                <a:uFillTx/>
                <a:latin typeface="Times New Roman" panose="02020603050405020304" charset="0"/>
                <a:ea typeface="Lucida Sans Unicode" panose="020B0602030504020204"/>
                <a:cs typeface="Times New Roman" panose="02020603050405020304" charset="0"/>
                <a:sym typeface="+mn-ea"/>
              </a:rPr>
              <a:t>A On</a:t>
            </a:r>
            <a:r>
              <a:rPr sz="2700" b="1" spc="-40">
                <a:solidFill>
                  <a:srgbClr val="333333"/>
                </a:solidFill>
                <a:uFillTx/>
                <a:latin typeface="Times New Roman" panose="02020603050405020304" charset="0"/>
                <a:ea typeface="Lucida Sans Unicode" panose="020B0602030504020204"/>
                <a:cs typeface="Times New Roman" panose="02020603050405020304" charset="0"/>
                <a:sym typeface="+mn-ea"/>
              </a:rPr>
              <a:t> karmił chlebem zgromadzone tłumy</a:t>
            </a:r>
            <a:endParaRPr lang="pl-PL" altLang="en-US" sz="2700" b="1" spc="-40">
              <a:solidFill>
                <a:srgbClr val="333333"/>
              </a:solidFill>
              <a:uFillTx/>
              <a:latin typeface="Times New Roman" panose="02020603050405020304" charset="0"/>
              <a:ea typeface="Lucida Sans Unicode" panose="020B0602030504020204"/>
              <a:cs typeface="Times New Roman" panose="02020603050405020304" charset="0"/>
              <a:sym typeface="+mn-ea"/>
            </a:endParaRPr>
          </a:p>
        </p:txBody>
      </p:sp>
      <p:sp>
        <p:nvSpPr>
          <p:cNvPr id="17" name="Pole tekstowe 16"/>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108</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Symbol zastępczy zawartości 3" descr="2764049_orig"/>
          <p:cNvPicPr>
            <a:picLocks noChangeAspect="1"/>
          </p:cNvPicPr>
          <p:nvPr/>
        </p:nvPicPr>
        <p:blipFill>
          <a:blip r:embed="rId1"/>
          <a:srcRect r="2507"/>
          <a:stretch>
            <a:fillRect/>
          </a:stretch>
        </p:blipFill>
        <p:spPr>
          <a:xfrm>
            <a:off x="3013710" y="-3810"/>
            <a:ext cx="9264650" cy="6995160"/>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solidFill>
              <a:srgbClr val="F6FC14"/>
            </a:solid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08508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Głoszenie Królestwa Bożego</a:t>
            </a:r>
            <a:endParaRPr lang="pl-PL" altLang="en-US" sz="3200" b="1">
              <a:latin typeface="Times New Roman" panose="02020603050405020304" charset="0"/>
              <a:cs typeface="Times New Roman" panose="02020603050405020304" charset="0"/>
            </a:endParaRPr>
          </a:p>
        </p:txBody>
      </p:sp>
      <p:sp>
        <p:nvSpPr>
          <p:cNvPr id="23" name="Pole tekstowe 22"/>
          <p:cNvSpPr txBox="1"/>
          <p:nvPr/>
        </p:nvSpPr>
        <p:spPr>
          <a:xfrm rot="16200000">
            <a:off x="-3175" y="3351530"/>
            <a:ext cx="6096000" cy="506730"/>
          </a:xfrm>
          <a:prstGeom prst="rect">
            <a:avLst/>
          </a:prstGeom>
          <a:noFill/>
        </p:spPr>
        <p:txBody>
          <a:bodyPr wrap="square" rtlCol="0" anchor="t">
            <a:spAutoFit/>
          </a:bodyPr>
          <a:p>
            <a:r>
              <a:rPr lang="pl-PL" sz="2700" b="1">
                <a:solidFill>
                  <a:srgbClr val="000000"/>
                </a:solidFill>
                <a:latin typeface="Times New Roman" panose="02020603050405020304" charset="0"/>
                <a:ea typeface="PT Serif"/>
                <a:cs typeface="Times New Roman" panose="02020603050405020304" charset="0"/>
                <a:sym typeface="+mn-ea"/>
              </a:rPr>
              <a:t>L</a:t>
            </a:r>
            <a:r>
              <a:rPr sz="2700" b="1">
                <a:solidFill>
                  <a:srgbClr val="000000"/>
                </a:solidFill>
                <a:latin typeface="Times New Roman" panose="02020603050405020304" charset="0"/>
                <a:ea typeface="PT Serif"/>
                <a:cs typeface="Times New Roman" panose="02020603050405020304" charset="0"/>
                <a:sym typeface="+mn-ea"/>
              </a:rPr>
              <a:t>eczył wszystkie choroby </a:t>
            </a:r>
            <a:r>
              <a:rPr lang="pl-PL" sz="2700" b="1">
                <a:solidFill>
                  <a:srgbClr val="000000"/>
                </a:solidFill>
                <a:latin typeface="Times New Roman" panose="02020603050405020304" charset="0"/>
                <a:ea typeface="PT Serif"/>
                <a:cs typeface="Times New Roman" panose="02020603050405020304" charset="0"/>
                <a:sym typeface="+mn-ea"/>
              </a:rPr>
              <a:t>ciała i duszy</a:t>
            </a:r>
            <a:r>
              <a:rPr sz="2700" b="1">
                <a:solidFill>
                  <a:srgbClr val="000000"/>
                </a:solidFill>
                <a:latin typeface="Times New Roman" panose="02020603050405020304" charset="0"/>
                <a:ea typeface="PT Serif"/>
                <a:cs typeface="Times New Roman" panose="02020603050405020304" charset="0"/>
                <a:sym typeface="+mn-ea"/>
              </a:rPr>
              <a:t>.</a:t>
            </a:r>
            <a:endParaRPr lang="pl-PL" altLang="en-US" sz="2700" b="1">
              <a:solidFill>
                <a:srgbClr val="000000"/>
              </a:solidFill>
              <a:latin typeface="Times New Roman" panose="02020603050405020304" charset="0"/>
              <a:ea typeface="PT Serif"/>
              <a:cs typeface="Times New Roman" panose="02020603050405020304" charset="0"/>
              <a:sym typeface="+mn-ea"/>
            </a:endParaRPr>
          </a:p>
        </p:txBody>
      </p:sp>
      <p:sp>
        <p:nvSpPr>
          <p:cNvPr id="25" name="Pole tekstowe 24"/>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109</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 name="Symbol zastępczy zawartości 15" descr="242c03bb12227fe7c429e92940cf42f0"/>
          <p:cNvPicPr/>
          <p:nvPr>
            <p:ph idx="1"/>
          </p:nvPr>
        </p:nvPicPr>
        <p:blipFill>
          <a:blip r:embed="rId1"/>
          <a:srcRect l="21571" r="9815"/>
          <a:stretch>
            <a:fillRect/>
          </a:stretch>
        </p:blipFill>
        <p:spPr>
          <a:xfrm>
            <a:off x="3119755" y="0"/>
            <a:ext cx="9144000" cy="7183755"/>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136"/>
              <a:ext cx="3633" cy="656"/>
            </a:xfrm>
            <a:prstGeom prst="rect">
              <a:avLst/>
            </a:prstGeom>
            <a:solidFill>
              <a:srgbClr val="F6FC14"/>
            </a:solid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 </a:t>
              </a:r>
              <a:endParaRPr lang="pl-PL" altLang="en-US" b="1">
                <a:latin typeface="Times New Roman" panose="02020603050405020304" charset="0"/>
                <a:cs typeface="Times New Roman" panose="02020603050405020304" charset="0"/>
                <a:sym typeface="+mn-ea"/>
              </a:endParaRPr>
            </a:p>
            <a:p>
              <a:pPr>
                <a:lnSpc>
                  <a:spcPct val="30000"/>
                </a:lnSpc>
              </a:pPr>
              <a:endParaRPr lang="pl-PL" altLang="en-US" b="1">
                <a:latin typeface="Times New Roman" panose="02020603050405020304" charset="0"/>
                <a:cs typeface="Times New Roman" panose="02020603050405020304" charset="0"/>
                <a:sym typeface="+mn-ea"/>
              </a:endParaRPr>
            </a:p>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508508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Głoszenie Królestwa Bożego</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12065" y="3344545"/>
            <a:ext cx="6096000" cy="506730"/>
          </a:xfrm>
          <a:prstGeom prst="rect">
            <a:avLst/>
          </a:prstGeom>
          <a:noFill/>
        </p:spPr>
        <p:txBody>
          <a:bodyPr wrap="square" rtlCol="0" anchor="t">
            <a:spAutoFit/>
          </a:bodyPr>
          <a:p>
            <a:r>
              <a:rPr sz="2700" b="1">
                <a:solidFill>
                  <a:srgbClr val="333333"/>
                </a:solidFill>
                <a:latin typeface="Times New Roman" panose="02020603050405020304" charset="0"/>
                <a:ea typeface="Lucida Sans Unicode" panose="020B0602030504020204"/>
                <a:cs typeface="Times New Roman" panose="02020603050405020304" charset="0"/>
                <a:sym typeface="+mn-ea"/>
              </a:rPr>
              <a:t>uzdrawiał chorych i uwalniał opętanych </a:t>
            </a:r>
            <a:endParaRPr lang="pl-PL" altLang="en-US" sz="2700" b="1">
              <a:solidFill>
                <a:srgbClr val="333333"/>
              </a:solidFill>
              <a:latin typeface="Times New Roman" panose="02020603050405020304" charset="0"/>
              <a:ea typeface="Lucida Sans Unicode" panose="020B0602030504020204"/>
              <a:cs typeface="Times New Roman" panose="02020603050405020304" charset="0"/>
              <a:sym typeface="+mn-ea"/>
            </a:endParaRPr>
          </a:p>
        </p:txBody>
      </p:sp>
      <p:sp>
        <p:nvSpPr>
          <p:cNvPr id="25" name="Pole tekstowe 24"/>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110</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16" name="Symbol zastępczy zawartości 15" descr="rozaniec-prosta-droga-do-nieba-rozwazania-do-tajemnic-swiatla-photowidget-photo-3"/>
          <p:cNvPicPr>
            <a:picLocks noChangeAspect="1"/>
          </p:cNvPicPr>
          <p:nvPr>
            <p:ph idx="1"/>
          </p:nvPr>
        </p:nvPicPr>
        <p:blipFill>
          <a:blip r:embed="rId1"/>
          <a:stretch>
            <a:fillRect/>
          </a:stretch>
        </p:blipFill>
        <p:spPr>
          <a:xfrm>
            <a:off x="3149600" y="-5080"/>
            <a:ext cx="9121140" cy="7027545"/>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08508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Głoszenie Królestwa Bożego</a:t>
            </a:r>
            <a:endParaRPr lang="pl-PL" altLang="en-US" sz="3200" b="1">
              <a:latin typeface="Times New Roman" panose="02020603050405020304" charset="0"/>
              <a:cs typeface="Times New Roman" panose="02020603050405020304" charset="0"/>
            </a:endParaRPr>
          </a:p>
        </p:txBody>
      </p:sp>
      <p:sp>
        <p:nvSpPr>
          <p:cNvPr id="24" name="Pole tekstowe 23"/>
          <p:cNvSpPr txBox="1"/>
          <p:nvPr/>
        </p:nvSpPr>
        <p:spPr>
          <a:xfrm rot="16200000">
            <a:off x="-611505" y="3107055"/>
            <a:ext cx="7294880" cy="506730"/>
          </a:xfrm>
          <a:prstGeom prst="rect">
            <a:avLst/>
          </a:prstGeom>
          <a:noFill/>
        </p:spPr>
        <p:txBody>
          <a:bodyPr wrap="square" rtlCol="0" anchor="t">
            <a:spAutoFit/>
          </a:bodyPr>
          <a:p>
            <a:pPr marL="238125" indent="0">
              <a:spcBef>
                <a:spcPct val="0"/>
              </a:spcBef>
              <a:spcAft>
                <a:spcPts val="900"/>
              </a:spcAft>
              <a:buNone/>
            </a:pPr>
            <a:r>
              <a:rPr lang="pl-PL" sz="2700" b="1">
                <a:solidFill>
                  <a:srgbClr val="101010"/>
                </a:solidFill>
                <a:latin typeface="Times New Roman" panose="02020603050405020304" charset="0"/>
                <a:ea typeface="PT Sans"/>
                <a:cs typeface="Times New Roman" panose="02020603050405020304" charset="0"/>
                <a:sym typeface="+mn-ea"/>
              </a:rPr>
              <a:t>wskrzeszał zmarłych, leczył</a:t>
            </a:r>
            <a:r>
              <a:rPr sz="2700" b="1">
                <a:solidFill>
                  <a:srgbClr val="101010"/>
                </a:solidFill>
                <a:latin typeface="Times New Roman" panose="02020603050405020304" charset="0"/>
                <a:ea typeface="PT Sans"/>
                <a:cs typeface="Times New Roman" panose="02020603050405020304" charset="0"/>
                <a:sym typeface="+mn-ea"/>
              </a:rPr>
              <a:t> trędowatych,</a:t>
            </a:r>
            <a:endParaRPr lang="pl-PL" altLang="en-US" sz="2700" b="1">
              <a:solidFill>
                <a:srgbClr val="101010"/>
              </a:solidFill>
              <a:latin typeface="Times New Roman" panose="02020603050405020304" charset="0"/>
              <a:ea typeface="PT Sans"/>
              <a:cs typeface="Times New Roman" panose="02020603050405020304" charset="0"/>
              <a:sym typeface="+mn-ea"/>
            </a:endParaRPr>
          </a:p>
        </p:txBody>
      </p:sp>
      <p:sp>
        <p:nvSpPr>
          <p:cNvPr id="17" name="Pole tekstowe 16"/>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111</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Obraz 2" descr="How-do-Christians-interpret-the-story-of-the-healing-of-the-man-born-blind"/>
          <p:cNvPicPr>
            <a:picLocks noChangeAspect="1"/>
          </p:cNvPicPr>
          <p:nvPr/>
        </p:nvPicPr>
        <p:blipFill>
          <a:blip r:embed="rId1"/>
          <a:srcRect l="4818" r="18672"/>
          <a:stretch>
            <a:fillRect/>
          </a:stretch>
        </p:blipFill>
        <p:spPr>
          <a:xfrm>
            <a:off x="3025775" y="0"/>
            <a:ext cx="9328150" cy="6858000"/>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508508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Głoszenie Królestwa Bożego</a:t>
            </a:r>
            <a:endParaRPr lang="pl-PL" altLang="en-US" sz="3200" b="1">
              <a:latin typeface="Times New Roman" panose="02020603050405020304" charset="0"/>
              <a:cs typeface="Times New Roman" panose="02020603050405020304" charset="0"/>
            </a:endParaRPr>
          </a:p>
        </p:txBody>
      </p:sp>
      <p:sp>
        <p:nvSpPr>
          <p:cNvPr id="4" name="Pole tekstowe 3"/>
          <p:cNvSpPr txBox="1"/>
          <p:nvPr/>
        </p:nvSpPr>
        <p:spPr>
          <a:xfrm>
            <a:off x="3556000" y="-24095391"/>
            <a:ext cx="5080000" cy="5154295"/>
          </a:xfrm>
          <a:prstGeom prst="rect">
            <a:avLst/>
          </a:prstGeom>
        </p:spPr>
        <p:txBody>
          <a:bodyPr>
            <a:spAutoFit/>
          </a:bodyPr>
          <a:p>
            <a:pPr marL="0" indent="0">
              <a:spcBef>
                <a:spcPct val="0"/>
              </a:spcBef>
              <a:spcAft>
                <a:spcPts val="1500"/>
              </a:spcAft>
            </a:pPr>
            <a:r>
              <a:rPr sz="1600" b="0" i="0">
                <a:solidFill>
                  <a:srgbClr val="212427"/>
                </a:solidFill>
                <a:latin typeface="Droids"/>
                <a:ea typeface="Droids"/>
              </a:rPr>
              <a:t>EWANGELIA WEDŁUG ŚW. MARKA</a:t>
            </a:r>
            <a:endParaRPr sz="1600" b="0" i="0">
              <a:solidFill>
                <a:srgbClr val="212427"/>
              </a:solidFill>
              <a:latin typeface="Droids"/>
              <a:ea typeface="Droids"/>
            </a:endParaRPr>
          </a:p>
          <a:p>
            <a:pPr marL="0" indent="0">
              <a:spcBef>
                <a:spcPct val="0"/>
              </a:spcBef>
              <a:spcAft>
                <a:spcPts val="1500"/>
              </a:spcAft>
            </a:pPr>
            <a:r>
              <a:rPr sz="1600" b="0" i="0">
                <a:solidFill>
                  <a:srgbClr val="212427"/>
                </a:solidFill>
                <a:latin typeface="Droids"/>
                <a:ea typeface="Droids"/>
              </a:rPr>
              <a:t>Gdy Jan został uwięziony, Jezus przyszedł do Galilei i głosił Ewangelię Boża. Mówił "Czas się wypełnił i bliskie jest królestwo Boże. Nawracajcie się i wierzcie w Ewangelię". Przechodząc obok Jeziora Galilejskiego ujrzał Szymona i brata Szymonowego, Andrzeja, jak zarzucali sieć w jezioro; byli bowiem rybakami. Jezus rzekł do nich: "Pójdźcie za Mną, a sprawię, że się staniecie rybakami ludzi". I natychmiast zostawili sieci i poszli za Nim.</a:t>
            </a:r>
            <a:endParaRPr sz="1600" b="0" i="0">
              <a:solidFill>
                <a:srgbClr val="212427"/>
              </a:solidFill>
              <a:latin typeface="Droids"/>
              <a:ea typeface="Droids"/>
            </a:endParaRPr>
          </a:p>
          <a:p>
            <a:pPr marL="0" indent="0">
              <a:spcBef>
                <a:spcPct val="0"/>
              </a:spcBef>
              <a:spcAft>
                <a:spcPct val="0"/>
              </a:spcAft>
            </a:pPr>
            <a:r>
              <a:rPr sz="1600" b="0" i="0">
                <a:solidFill>
                  <a:srgbClr val="212427"/>
                </a:solidFill>
                <a:latin typeface="Droids"/>
                <a:ea typeface="Droids"/>
              </a:rPr>
              <a:t>Mk 1, 14-18 TEKSTY ŚW. JOSEMARII</a:t>
            </a:r>
            <a:endParaRPr sz="1600" b="0" i="0">
              <a:solidFill>
                <a:srgbClr val="212427"/>
              </a:solidFill>
              <a:latin typeface="Droids"/>
              <a:ea typeface="Droids"/>
            </a:endParaRPr>
          </a:p>
          <a:p>
            <a:pPr marL="0" indent="0">
              <a:spcBef>
                <a:spcPct val="0"/>
              </a:spcBef>
              <a:spcAft>
                <a:spcPts val="1500"/>
              </a:spcAft>
            </a:pPr>
            <a:r>
              <a:rPr sz="1600" b="0" i="0">
                <a:solidFill>
                  <a:srgbClr val="212427"/>
                </a:solidFill>
                <a:latin typeface="Droids"/>
                <a:ea typeface="Droids"/>
              </a:rPr>
              <a:t>– Czas się wypełnił i bliskie jest królestwo Boże. Nawracajcie się i wierzcie w Ewangelię (Mk 1, 15). Cały lud przychodził do Niego, a On go nauczał (Mk 2, 13).</a:t>
            </a:r>
            <a:endParaRPr sz="1600" b="0" i="0">
              <a:solidFill>
                <a:srgbClr val="212427"/>
              </a:solidFill>
              <a:latin typeface="Droids"/>
              <a:ea typeface="Droids"/>
            </a:endParaRPr>
          </a:p>
        </p:txBody>
      </p:sp>
      <p:pic>
        <p:nvPicPr>
          <p:cNvPr id="17" name="Obraz 16"/>
          <p:cNvPicPr/>
          <p:nvPr/>
        </p:nvPicPr>
        <p:blipFill>
          <a:blip r:embed="rId2"/>
          <a:stretch>
            <a:fillRect/>
          </a:stretch>
        </p:blipFill>
        <p:spPr>
          <a:xfrm>
            <a:off x="3556000" y="-18941097"/>
            <a:ext cx="1429067" cy="2838767"/>
          </a:xfrm>
          <a:prstGeom prst="rect">
            <a:avLst/>
          </a:prstGeom>
        </p:spPr>
      </p:pic>
      <p:pic>
        <p:nvPicPr>
          <p:cNvPr id="24" name="Obraz 23"/>
          <p:cNvPicPr/>
          <p:nvPr/>
        </p:nvPicPr>
        <p:blipFill>
          <a:blip r:embed="rId3"/>
          <a:stretch>
            <a:fillRect/>
          </a:stretch>
        </p:blipFill>
        <p:spPr>
          <a:xfrm>
            <a:off x="3556000" y="13867132"/>
            <a:ext cx="2095817" cy="1867217"/>
          </a:xfrm>
          <a:prstGeom prst="rect">
            <a:avLst/>
          </a:prstGeom>
        </p:spPr>
      </p:pic>
      <p:sp>
        <p:nvSpPr>
          <p:cNvPr id="25" name="Pole tekstowe 24"/>
          <p:cNvSpPr txBox="1"/>
          <p:nvPr/>
        </p:nvSpPr>
        <p:spPr>
          <a:xfrm>
            <a:off x="3556000" y="15734348"/>
            <a:ext cx="5080000" cy="15219045"/>
          </a:xfrm>
          <a:prstGeom prst="rect">
            <a:avLst/>
          </a:prstGeom>
        </p:spPr>
        <p:txBody>
          <a:bodyPr>
            <a:spAutoFit/>
          </a:bodyPr>
          <a:p>
            <a:endParaRPr sz="2100"/>
          </a:p>
          <a:p>
            <a:pPr marL="0" indent="0">
              <a:spcBef>
                <a:spcPct val="0"/>
              </a:spcBef>
              <a:spcAft>
                <a:spcPct val="0"/>
              </a:spcAft>
            </a:pPr>
            <a:r>
              <a:rPr sz="1600" b="0" i="0">
                <a:solidFill>
                  <a:srgbClr val="212427"/>
                </a:solidFill>
                <a:latin typeface="Droids"/>
                <a:ea typeface="Droids"/>
              </a:rPr>
              <a:t>To Chrystus Przechodzi, 116</a:t>
            </a:r>
            <a:endParaRPr sz="1600" b="0" i="0">
              <a:solidFill>
                <a:srgbClr val="212427"/>
              </a:solidFill>
              <a:latin typeface="Droids"/>
              <a:ea typeface="Droids"/>
            </a:endParaRPr>
          </a:p>
          <a:p>
            <a:pPr marL="0" indent="0">
              <a:spcBef>
                <a:spcPct val="0"/>
              </a:spcBef>
              <a:spcAft>
                <a:spcPts val="1500"/>
              </a:spcAft>
            </a:pPr>
            <a:r>
              <a:rPr sz="1600" b="0" i="0">
                <a:solidFill>
                  <a:srgbClr val="212427"/>
                </a:solidFill>
                <a:latin typeface="Droids"/>
                <a:ea typeface="Droids"/>
              </a:rPr>
              <a:t>Oczekując powrotu Pana, który przyjdzie posiąść pełnię swego Królestwa, nie możemy stać z założonymi rękami. Rozwój Królestwa Bożego jest nie tylko oficjalnym zadaniem tych członków Kościoła, którzy reprezentują Chrystusa mocą otrzymanych święceń. ”Vos autem estis corpus Christi” (1 Kor 12, 27), wy także jesteście ciałem Chrystusa, przypomina Apostoł polecając nam zadanie wypełnienia tego faktu aż do końca.</a:t>
            </a:r>
            <a:endParaRPr sz="1600" b="0" i="0">
              <a:solidFill>
                <a:srgbClr val="212427"/>
              </a:solidFill>
              <a:latin typeface="Droids"/>
              <a:ea typeface="Droids"/>
            </a:endParaRPr>
          </a:p>
          <a:p>
            <a:pPr marL="0" indent="0">
              <a:spcBef>
                <a:spcPct val="0"/>
              </a:spcBef>
              <a:spcAft>
                <a:spcPct val="0"/>
              </a:spcAft>
            </a:pPr>
            <a:r>
              <a:rPr sz="1600" b="0" i="0">
                <a:solidFill>
                  <a:srgbClr val="212427"/>
                </a:solidFill>
                <a:latin typeface="Droids"/>
                <a:ea typeface="Droids"/>
              </a:rPr>
              <a:t>To Chrystus Przechodzi, 121 Aby wzrastał w nas Chrystus</a:t>
            </a:r>
            <a:endParaRPr sz="1600" b="0" i="0">
              <a:solidFill>
                <a:srgbClr val="212427"/>
              </a:solidFill>
              <a:latin typeface="Droids"/>
              <a:ea typeface="Droids"/>
            </a:endParaRPr>
          </a:p>
          <a:p>
            <a:pPr marL="0" indent="0">
              <a:spcBef>
                <a:spcPct val="0"/>
              </a:spcBef>
              <a:spcAft>
                <a:spcPts val="1500"/>
              </a:spcAft>
            </a:pPr>
            <a:r>
              <a:rPr sz="1600" b="0" i="0">
                <a:solidFill>
                  <a:srgbClr val="212427"/>
                </a:solidFill>
                <a:latin typeface="Droids"/>
                <a:ea typeface="Droids"/>
              </a:rPr>
              <a:t>Od naszej pierwszej, świadomej decyzji niepodzielnego życia nauką Jezusa zapewne zrobiliśmy wielki krok na drodze do wierności Jego słowu. Ale czyż nie jest prawdą, że pozostało jeszcze tyle rzeczy do zrobienia ? Czyż nie jest prawdą, że – przede wszystkim – jesteśmy zbyt pyszni? Z całą pewnością potrzebujemy jeszcze jednej, nowej zmiany przepełnionej wiernością, głębszej pokory, aby – stopniowo wyzbywając się egoizmu – wzrastał w nas Chrystus: illum oportet crescere, me autem minui (Jn 3, 30); potrzeba aby On wzrastał, a ja bym się umniejszał.</a:t>
            </a:r>
            <a:endParaRPr sz="1600" b="0" i="0">
              <a:solidFill>
                <a:srgbClr val="212427"/>
              </a:solidFill>
              <a:latin typeface="Droids"/>
              <a:ea typeface="Droids"/>
            </a:endParaRPr>
          </a:p>
          <a:p>
            <a:pPr marL="0" indent="0">
              <a:spcBef>
                <a:spcPct val="0"/>
              </a:spcBef>
              <a:spcAft>
                <a:spcPts val="1500"/>
              </a:spcAft>
            </a:pPr>
            <a:r>
              <a:rPr sz="1600" b="0" i="0">
                <a:solidFill>
                  <a:srgbClr val="212427"/>
                </a:solidFill>
                <a:latin typeface="Droids"/>
                <a:ea typeface="Droids"/>
              </a:rPr>
              <a:t>Nie można stać bezczynnie. Trzeba iść do przodu, do celu oznaczonego już przez świętego Pawła: Nie ja żyję lecz żyje we mnie Chrystus (Ga 3, 20). Zadanie to wygórowane i szlachetne: upodobnić się do Chrystusa, czyli być świętym. Jeśli chce się żyć życiem łaski, które Bóg zrodził w naszych duszach poprzez chrzest, nie ma innej drogi. Postępowanie do przodu polega na coraz pełniejszym uświęcaniu się; zastój jest zaprzeczeniem normalnej drogi życia chrześcijańskiego. Ogień miłości do Boga musi być podsycany, musi wzrastać każdego dnia, zakorzeniać się w duszy; płomyk staje się płomieniem, kiedy spala nowe rzeczy (...).</a:t>
            </a:r>
            <a:endParaRPr sz="1600" b="0" i="0">
              <a:solidFill>
                <a:srgbClr val="212427"/>
              </a:solidFill>
              <a:latin typeface="Droids"/>
              <a:ea typeface="Droids"/>
            </a:endParaRPr>
          </a:p>
          <a:p>
            <a:pPr marL="0" indent="0">
              <a:spcBef>
                <a:spcPct val="0"/>
              </a:spcBef>
              <a:spcAft>
                <a:spcPts val="1500"/>
              </a:spcAft>
            </a:pPr>
            <a:r>
              <a:rPr sz="1600" b="0" i="0">
                <a:solidFill>
                  <a:srgbClr val="212427"/>
                </a:solidFill>
                <a:latin typeface="Droids"/>
                <a:ea typeface="Droids"/>
              </a:rPr>
              <a:t>Czy czynię postępy na drodze wierności Chrystusowi ? W codziennej, szlachetnej działalności apostolskiej, w normalnej codziennej pracy wśród kolegów? Niech każdy, bez zbędnego hałasu słów, odpowie na te pytania i zobaczy, że aby Chrystus mógł żyć między nami konieczna jest nowa przemiana, a nasze zachowanie się powinno być najczystszym odzwierciedleniem Jego życia.</a:t>
            </a:r>
            <a:endParaRPr sz="1600" b="0" i="0">
              <a:solidFill>
                <a:srgbClr val="212427"/>
              </a:solidFill>
              <a:latin typeface="Droids"/>
              <a:ea typeface="Droids"/>
            </a:endParaRPr>
          </a:p>
          <a:p>
            <a:pPr marL="0" indent="0">
              <a:spcBef>
                <a:spcPct val="0"/>
              </a:spcBef>
              <a:spcAft>
                <a:spcPct val="0"/>
              </a:spcAft>
            </a:pPr>
            <a:r>
              <a:rPr sz="1600" b="0" i="0">
                <a:solidFill>
                  <a:srgbClr val="212427"/>
                </a:solidFill>
                <a:latin typeface="Droids"/>
                <a:ea typeface="Droids"/>
              </a:rPr>
              <a:t>To Chrystus Przechodzi, 58</a:t>
            </a:r>
            <a:endParaRPr sz="1600" b="0" i="0">
              <a:solidFill>
                <a:srgbClr val="212427"/>
              </a:solidFill>
              <a:latin typeface="Droids"/>
              <a:ea typeface="Droids"/>
            </a:endParaRPr>
          </a:p>
        </p:txBody>
      </p:sp>
      <p:sp>
        <p:nvSpPr>
          <p:cNvPr id="27" name="Pole tekstowe 26"/>
          <p:cNvSpPr txBox="1"/>
          <p:nvPr/>
        </p:nvSpPr>
        <p:spPr>
          <a:xfrm rot="16200000">
            <a:off x="-323215" y="3135630"/>
            <a:ext cx="6764655" cy="506730"/>
          </a:xfrm>
          <a:prstGeom prst="rect">
            <a:avLst/>
          </a:prstGeom>
          <a:noFill/>
        </p:spPr>
        <p:txBody>
          <a:bodyPr wrap="square" rtlCol="0">
            <a:spAutoFit/>
          </a:bodyPr>
          <a:p>
            <a:r>
              <a:rPr lang="pl-PL" altLang="en-US" sz="2700" b="1">
                <a:latin typeface="Times New Roman" panose="02020603050405020304" charset="0"/>
                <a:cs typeface="Times New Roman" panose="02020603050405020304" charset="0"/>
              </a:rPr>
              <a:t>ślepym od urodzenia wzrok przywracał</a:t>
            </a:r>
            <a:endParaRPr lang="pl-PL" altLang="en-US" sz="2700" b="1">
              <a:latin typeface="Times New Roman" panose="02020603050405020304" charset="0"/>
              <a:cs typeface="Times New Roman" panose="02020603050405020304" charset="0"/>
            </a:endParaRPr>
          </a:p>
        </p:txBody>
      </p:sp>
      <p:sp>
        <p:nvSpPr>
          <p:cNvPr id="23" name="Pole tekstowe 22"/>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112</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 name="Symbol zastępczy zawartości 1" descr="2024-01-07_170462110410"/>
          <p:cNvPicPr>
            <a:picLocks noChangeAspect="1"/>
          </p:cNvPicPr>
          <p:nvPr>
            <p:ph idx="1"/>
          </p:nvPr>
        </p:nvPicPr>
        <p:blipFill>
          <a:blip r:embed="rId1"/>
          <a:stretch>
            <a:fillRect/>
          </a:stretch>
        </p:blipFill>
        <p:spPr>
          <a:xfrm>
            <a:off x="3272155" y="-7620"/>
            <a:ext cx="8919845" cy="697230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a:noFill/>
        </p:grpSpPr>
        <p:sp>
          <p:nvSpPr>
            <p:cNvPr id="6" name="Pole tekstowe 5"/>
            <p:cNvSpPr txBox="1"/>
            <p:nvPr/>
          </p:nvSpPr>
          <p:spPr>
            <a:xfrm>
              <a:off x="471" y="2826"/>
              <a:ext cx="3634" cy="497"/>
            </a:xfrm>
            <a:prstGeom prst="rect">
              <a:avLst/>
            </a:prstGeom>
            <a:solidFill>
              <a:srgbClr val="F6FC14"/>
            </a:solid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highlight>
                    <a:srgbClr val="FFFF00"/>
                  </a:highlight>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grp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grp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grp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grp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grp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grp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grp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grp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grp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grp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grp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grp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3" name="Prostokąt 2"/>
          <p:cNvSpPr/>
          <p:nvPr/>
        </p:nvSpPr>
        <p:spPr>
          <a:xfrm>
            <a:off x="2890425" y="-80010"/>
            <a:ext cx="429895" cy="7291070"/>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4" name="Pole tekstowe 3"/>
          <p:cNvSpPr txBox="1"/>
          <p:nvPr/>
        </p:nvSpPr>
        <p:spPr>
          <a:xfrm>
            <a:off x="252095" y="0"/>
            <a:ext cx="595947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Chrzest Pana Jezusa w Jordanie</a:t>
            </a:r>
            <a:endParaRPr lang="pl-PL" altLang="en-US" sz="3200" b="1">
              <a:latin typeface="Times New Roman" panose="02020603050405020304" charset="0"/>
              <a:cs typeface="Times New Roman" panose="02020603050405020304" charset="0"/>
            </a:endParaRPr>
          </a:p>
        </p:txBody>
      </p:sp>
      <p:sp>
        <p:nvSpPr>
          <p:cNvPr id="16" name="Pole tekstowe 15"/>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77</a:t>
            </a:r>
            <a:endParaRPr lang="pl-PL" altLang="en-US" sz="3200">
              <a:solidFill>
                <a:schemeClr val="bg1"/>
              </a:solidFill>
              <a:latin typeface="Segoe UI Black" panose="020B0A02040204020203" charset="0"/>
              <a:cs typeface="Segoe UI Black" panose="020B0A02040204020203" charset="0"/>
            </a:endParaRPr>
          </a:p>
        </p:txBody>
      </p:sp>
      <p:sp>
        <p:nvSpPr>
          <p:cNvPr id="17" name="Pole tekstowe 16"/>
          <p:cNvSpPr txBox="1"/>
          <p:nvPr/>
        </p:nvSpPr>
        <p:spPr>
          <a:xfrm rot="16200000">
            <a:off x="-385445" y="3115945"/>
            <a:ext cx="6870065" cy="506730"/>
          </a:xfrm>
          <a:prstGeom prst="rect">
            <a:avLst/>
          </a:prstGeom>
          <a:noFill/>
        </p:spPr>
        <p:txBody>
          <a:bodyPr wrap="square" rtlCol="0" anchor="t">
            <a:spAutoFit/>
          </a:bodyPr>
          <a:p>
            <a:r>
              <a:rPr lang="en-US" altLang="pl-PL" sz="2700" b="1" spc="-100">
                <a:solidFill>
                  <a:srgbClr val="000000"/>
                </a:solidFill>
                <a:uFillTx/>
                <a:latin typeface="Times New Roman" panose="02020603050405020304" charset="0"/>
                <a:ea typeface="Open Sans"/>
                <a:cs typeface="Times New Roman" panose="02020603050405020304" charset="0"/>
                <a:sym typeface="+mn-ea"/>
              </a:rPr>
              <a:t>Jan </a:t>
            </a:r>
            <a:r>
              <a:rPr lang="pl-PL" altLang="en-US" sz="2700" b="1" spc="-100">
                <a:solidFill>
                  <a:srgbClr val="000000"/>
                </a:solidFill>
                <a:uFillTx/>
                <a:latin typeface="Times New Roman" panose="02020603050405020304" charset="0"/>
                <a:ea typeface="Open Sans"/>
                <a:cs typeface="Times New Roman" panose="02020603050405020304" charset="0"/>
                <a:sym typeface="+mn-ea"/>
              </a:rPr>
              <a:t>rzekł</a:t>
            </a:r>
            <a:r>
              <a:rPr lang="en-US" altLang="pl-PL" sz="2700" b="1" spc="-100">
                <a:solidFill>
                  <a:srgbClr val="000000"/>
                </a:solidFill>
                <a:uFillTx/>
                <a:latin typeface="Times New Roman" panose="02020603050405020304" charset="0"/>
                <a:ea typeface="Open Sans"/>
                <a:cs typeface="Times New Roman" panose="02020603050405020304" charset="0"/>
                <a:sym typeface="+mn-ea"/>
              </a:rPr>
              <a:t>: To ja potrzebuj</a:t>
            </a:r>
            <a:r>
              <a:rPr lang="en-US" altLang="en-US" sz="2700" b="1" spc="-100">
                <a:solidFill>
                  <a:srgbClr val="000000"/>
                </a:solidFill>
                <a:uFillTx/>
                <a:latin typeface="Times New Roman" panose="02020603050405020304" charset="0"/>
                <a:ea typeface="Open Sans"/>
                <a:cs typeface="Times New Roman" panose="02020603050405020304" charset="0"/>
                <a:sym typeface="+mn-ea"/>
              </a:rPr>
              <a:t>ę</a:t>
            </a:r>
            <a:r>
              <a:rPr lang="en-US" altLang="pl-PL" sz="2700" b="1" spc="-100">
                <a:solidFill>
                  <a:srgbClr val="000000"/>
                </a:solidFill>
                <a:uFillTx/>
                <a:latin typeface="Times New Roman" panose="02020603050405020304" charset="0"/>
                <a:ea typeface="Open Sans"/>
                <a:cs typeface="Times New Roman" panose="02020603050405020304" charset="0"/>
                <a:sym typeface="+mn-ea"/>
              </a:rPr>
              <a:t> chrztu od Ciebie,</a:t>
            </a:r>
            <a:endParaRPr lang="en-US" altLang="pl-PL" sz="2700" b="1" spc="-100">
              <a:solidFill>
                <a:srgbClr val="000000"/>
              </a:solidFill>
              <a:uFillTx/>
              <a:latin typeface="Times New Roman" panose="02020603050405020304" charset="0"/>
              <a:ea typeface="Open Sans"/>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Symbol zastępczy zawartości 15" descr="James_Jacques_Joseph_Tissot_-_Jesus_Preaches_in_a_Ship_illustration_from_The_Life_of_Our_Lord_Jesus_Christ_(wc_-_(MeisterDrucke-595031)"/>
          <p:cNvPicPr>
            <a:picLocks noChangeAspect="1"/>
          </p:cNvPicPr>
          <p:nvPr>
            <p:ph idx="1"/>
          </p:nvPr>
        </p:nvPicPr>
        <p:blipFill>
          <a:blip r:embed="rId1"/>
          <a:srcRect l="2480" b="2388"/>
          <a:stretch>
            <a:fillRect/>
          </a:stretch>
        </p:blipFill>
        <p:spPr>
          <a:xfrm>
            <a:off x="2891790" y="-102235"/>
            <a:ext cx="9361805" cy="7110730"/>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solidFill>
              <a:srgbClr val="F6FC14"/>
            </a:solid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08508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Głoszenie Królestwa Bożego</a:t>
            </a:r>
            <a:endParaRPr lang="pl-PL" altLang="en-US" sz="3200" b="1">
              <a:latin typeface="Times New Roman" panose="02020603050405020304" charset="0"/>
              <a:cs typeface="Times New Roman" panose="02020603050405020304" charset="0"/>
            </a:endParaRPr>
          </a:p>
        </p:txBody>
      </p:sp>
      <p:sp>
        <p:nvSpPr>
          <p:cNvPr id="29" name="Pole tekstowe 28"/>
          <p:cNvSpPr txBox="1"/>
          <p:nvPr/>
        </p:nvSpPr>
        <p:spPr>
          <a:xfrm rot="16200000">
            <a:off x="-296545" y="3244215"/>
            <a:ext cx="6699885" cy="506730"/>
          </a:xfrm>
          <a:prstGeom prst="rect">
            <a:avLst/>
          </a:prstGeom>
        </p:spPr>
        <p:txBody>
          <a:bodyPr wrap="square">
            <a:spAutoFit/>
          </a:bodyPr>
          <a:p>
            <a:pPr marL="0" indent="0"/>
            <a:r>
              <a:rPr sz="2700" b="1" i="0" spc="-60">
                <a:solidFill>
                  <a:srgbClr val="001D35"/>
                </a:solidFill>
                <a:uFillTx/>
                <a:latin typeface="Times New Roman" panose="02020603050405020304" charset="0"/>
                <a:ea typeface="Google Sans"/>
                <a:cs typeface="Times New Roman" panose="02020603050405020304" charset="0"/>
              </a:rPr>
              <a:t>Jezus </a:t>
            </a:r>
            <a:r>
              <a:rPr lang="pl-PL" sz="2700" b="1" i="0" spc="-60">
                <a:solidFill>
                  <a:srgbClr val="001D35"/>
                </a:solidFill>
                <a:uFillTx/>
                <a:latin typeface="Times New Roman" panose="02020603050405020304" charset="0"/>
                <a:ea typeface="Google Sans"/>
                <a:cs typeface="Times New Roman" panose="02020603050405020304" charset="0"/>
              </a:rPr>
              <a:t>naucza z </a:t>
            </a:r>
            <a:r>
              <a:rPr sz="2700" b="1" i="0" spc="-60">
                <a:solidFill>
                  <a:srgbClr val="001D35"/>
                </a:solidFill>
                <a:uFillTx/>
                <a:latin typeface="Times New Roman" panose="02020603050405020304" charset="0"/>
                <a:ea typeface="Google Sans"/>
                <a:cs typeface="Times New Roman" panose="02020603050405020304" charset="0"/>
              </a:rPr>
              <a:t>łodzi</a:t>
            </a:r>
            <a:r>
              <a:rPr lang="pl-PL" sz="2700" b="1" i="0" spc="-60">
                <a:solidFill>
                  <a:srgbClr val="001D35"/>
                </a:solidFill>
                <a:uFillTx/>
                <a:latin typeface="Times New Roman" panose="02020603050405020304" charset="0"/>
                <a:ea typeface="Google Sans"/>
                <a:cs typeface="Times New Roman" panose="02020603050405020304" charset="0"/>
              </a:rPr>
              <a:t> </a:t>
            </a:r>
            <a:r>
              <a:rPr sz="2700" b="1" i="0" spc="-60">
                <a:solidFill>
                  <a:srgbClr val="001D35"/>
                </a:solidFill>
                <a:uFillTx/>
                <a:latin typeface="Times New Roman" panose="02020603050405020304" charset="0"/>
                <a:ea typeface="Google Sans"/>
                <a:cs typeface="Times New Roman" panose="02020603050405020304" charset="0"/>
              </a:rPr>
              <a:t>należącej do Szymona</a:t>
            </a:r>
            <a:r>
              <a:rPr lang="pl-PL" sz="2700" b="1" i="0" spc="-60">
                <a:solidFill>
                  <a:srgbClr val="001D35"/>
                </a:solidFill>
                <a:uFillTx/>
                <a:latin typeface="Times New Roman" panose="02020603050405020304" charset="0"/>
                <a:ea typeface="Google Sans"/>
                <a:cs typeface="Times New Roman" panose="02020603050405020304" charset="0"/>
              </a:rPr>
              <a:t>.</a:t>
            </a:r>
            <a:r>
              <a:rPr sz="1600" b="0" i="0" spc="-60">
                <a:solidFill>
                  <a:srgbClr val="001D35"/>
                </a:solidFill>
                <a:uFillTx/>
                <a:latin typeface="Google Sans"/>
                <a:ea typeface="Google Sans"/>
              </a:rPr>
              <a:t> </a:t>
            </a:r>
            <a:endParaRPr sz="1600" b="0" i="0" spc="-60">
              <a:solidFill>
                <a:srgbClr val="001D35"/>
              </a:solidFill>
              <a:uFillTx/>
              <a:latin typeface="Google Sans"/>
              <a:ea typeface="Google Sans"/>
            </a:endParaRPr>
          </a:p>
        </p:txBody>
      </p:sp>
      <p:sp>
        <p:nvSpPr>
          <p:cNvPr id="17" name="Pole tekstowe 16"/>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113</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4" name="Symbol zastępczy zawartości 3" descr="Pelita-Hati-11-Maret-2025-696x522"/>
          <p:cNvPicPr>
            <a:picLocks noChangeAspect="1"/>
          </p:cNvPicPr>
          <p:nvPr>
            <p:ph idx="1"/>
          </p:nvPr>
        </p:nvPicPr>
        <p:blipFill>
          <a:blip r:embed="rId1"/>
          <a:srcRect t="4148"/>
          <a:stretch>
            <a:fillRect/>
          </a:stretch>
        </p:blipFill>
        <p:spPr>
          <a:xfrm>
            <a:off x="3043555" y="-79375"/>
            <a:ext cx="9200515" cy="7101205"/>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solidFill>
              <a:srgbClr val="F6FC14"/>
            </a:solid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508508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Głoszenie Królestwa Bożego</a:t>
            </a:r>
            <a:endParaRPr lang="pl-PL" altLang="en-US" sz="3200" b="1">
              <a:latin typeface="Times New Roman" panose="02020603050405020304" charset="0"/>
              <a:cs typeface="Times New Roman" panose="02020603050405020304" charset="0"/>
            </a:endParaRPr>
          </a:p>
        </p:txBody>
      </p:sp>
      <p:sp>
        <p:nvSpPr>
          <p:cNvPr id="23" name="Pole tekstowe 22"/>
          <p:cNvSpPr txBox="1"/>
          <p:nvPr/>
        </p:nvSpPr>
        <p:spPr>
          <a:xfrm rot="16200000">
            <a:off x="-12065" y="3488690"/>
            <a:ext cx="6096000" cy="506730"/>
          </a:xfrm>
          <a:prstGeom prst="rect">
            <a:avLst/>
          </a:prstGeom>
          <a:noFill/>
        </p:spPr>
        <p:txBody>
          <a:bodyPr wrap="square" rtlCol="0" anchor="t">
            <a:spAutoFit/>
          </a:bodyPr>
          <a:p>
            <a:r>
              <a:rPr sz="2700" b="1">
                <a:solidFill>
                  <a:srgbClr val="000000"/>
                </a:solidFill>
                <a:latin typeface="Times New Roman" panose="02020603050405020304" charset="0"/>
                <a:ea typeface="Calibri" panose="020F0502020204030204"/>
                <a:cs typeface="Times New Roman" panose="02020603050405020304" charset="0"/>
                <a:sym typeface="+mn-ea"/>
              </a:rPr>
              <a:t>Nie samym chlebem żyje człowiek</a:t>
            </a:r>
            <a:r>
              <a:rPr lang="pl-PL" sz="2700" b="1">
                <a:solidFill>
                  <a:srgbClr val="000000"/>
                </a:solidFill>
                <a:latin typeface="Times New Roman" panose="02020603050405020304" charset="0"/>
                <a:ea typeface="Calibri" panose="020F0502020204030204"/>
                <a:cs typeface="Times New Roman" panose="02020603050405020304" charset="0"/>
                <a:sym typeface="+mn-ea"/>
              </a:rPr>
              <a:t>, lecz...</a:t>
            </a:r>
            <a:endParaRPr lang="pl-PL" altLang="en-US" sz="1600" b="1">
              <a:solidFill>
                <a:srgbClr val="000000"/>
              </a:solidFill>
              <a:latin typeface="Times New Roman" panose="02020603050405020304" charset="0"/>
              <a:ea typeface="Calibri" panose="020F0502020204030204"/>
              <a:cs typeface="Times New Roman" panose="02020603050405020304" charset="0"/>
              <a:sym typeface="+mn-ea"/>
            </a:endParaRPr>
          </a:p>
        </p:txBody>
      </p:sp>
      <p:sp>
        <p:nvSpPr>
          <p:cNvPr id="17" name="Pole tekstowe 16"/>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114</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8000"/>
    </mc:Choice>
    <mc:Fallback>
      <p:transition spd="slow" advTm="8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 name="Symbol zastępczy zawartości 22" descr="686e43b73c775598eadf4d2570e14e82"/>
          <p:cNvPicPr>
            <a:picLocks noChangeAspect="1"/>
          </p:cNvPicPr>
          <p:nvPr>
            <p:ph idx="1"/>
          </p:nvPr>
        </p:nvPicPr>
        <p:blipFill>
          <a:blip r:embed="rId1"/>
          <a:srcRect t="14204" b="10629"/>
          <a:stretch>
            <a:fillRect/>
          </a:stretch>
        </p:blipFill>
        <p:spPr>
          <a:xfrm>
            <a:off x="3120390" y="-81915"/>
            <a:ext cx="9159240" cy="7104380"/>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solidFill>
              <a:srgbClr val="F6FC14"/>
            </a:solid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08508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Głoszenie Królestwa Bożego</a:t>
            </a:r>
            <a:endParaRPr lang="pl-PL" altLang="en-US" sz="3200" b="1">
              <a:latin typeface="Times New Roman" panose="02020603050405020304" charset="0"/>
              <a:cs typeface="Times New Roman" panose="02020603050405020304" charset="0"/>
            </a:endParaRPr>
          </a:p>
        </p:txBody>
      </p:sp>
      <p:sp>
        <p:nvSpPr>
          <p:cNvPr id="28" name="Pole tekstowe 27"/>
          <p:cNvSpPr txBox="1"/>
          <p:nvPr/>
        </p:nvSpPr>
        <p:spPr>
          <a:xfrm rot="16200000">
            <a:off x="-695325" y="2991485"/>
            <a:ext cx="7526655" cy="506730"/>
          </a:xfrm>
          <a:prstGeom prst="rect">
            <a:avLst/>
          </a:prstGeom>
        </p:spPr>
        <p:txBody>
          <a:bodyPr wrap="square">
            <a:spAutoFit/>
          </a:bodyPr>
          <a:p>
            <a:pPr marL="0" indent="85725" algn="just"/>
            <a:r>
              <a:rPr sz="2700" b="1" spc="-100">
                <a:solidFill>
                  <a:srgbClr val="000000"/>
                </a:solidFill>
                <a:uFillTx/>
                <a:latin typeface="Times New Roman" panose="02020603050405020304" charset="0"/>
                <a:ea typeface="Calibri" panose="020F0502020204030204"/>
                <a:cs typeface="Times New Roman" panose="02020603050405020304" charset="0"/>
              </a:rPr>
              <a:t>każdym słowem, które pochodzi z ust Bożych</a:t>
            </a:r>
            <a:r>
              <a:rPr lang="pl-PL" sz="2700" b="1" spc="-100">
                <a:solidFill>
                  <a:srgbClr val="000000"/>
                </a:solidFill>
                <a:uFillTx/>
                <a:latin typeface="Times New Roman" panose="02020603050405020304" charset="0"/>
                <a:ea typeface="Calibri" panose="020F0502020204030204"/>
                <a:cs typeface="Times New Roman" panose="02020603050405020304" charset="0"/>
              </a:rPr>
              <a:t>.</a:t>
            </a:r>
            <a:endParaRPr lang="pl-PL" sz="2700" b="1" spc="-100">
              <a:solidFill>
                <a:srgbClr val="000000"/>
              </a:solidFill>
              <a:uFillTx/>
              <a:latin typeface="Times New Roman" panose="02020603050405020304" charset="0"/>
              <a:ea typeface="Calibri" panose="020F0502020204030204"/>
              <a:cs typeface="Times New Roman" panose="02020603050405020304" charset="0"/>
            </a:endParaRPr>
          </a:p>
        </p:txBody>
      </p:sp>
      <p:sp>
        <p:nvSpPr>
          <p:cNvPr id="24" name="Pole tekstowe 23"/>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115</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14000"/>
    </mc:Choice>
    <mc:Fallback>
      <p:transition spd="slow" advTm="14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Symbol zastępczy zawartości 3" descr="C:\Users\win10\Pictures\Tajemnice+Światla.jpgTajemnice+Światla"/>
          <p:cNvPicPr>
            <a:picLocks noChangeAspect="1"/>
          </p:cNvPicPr>
          <p:nvPr>
            <p:ph idx="1"/>
          </p:nvPr>
        </p:nvPicPr>
        <p:blipFill>
          <a:blip r:embed="rId1"/>
          <a:srcRect l="8124" t="4970" b="77"/>
          <a:stretch>
            <a:fillRect/>
          </a:stretch>
        </p:blipFill>
        <p:spPr>
          <a:xfrm>
            <a:off x="0" y="0"/>
            <a:ext cx="11289030" cy="6870065"/>
          </a:xfrm>
          <a:prstGeom prst="rect">
            <a:avLst/>
          </a:prstGeom>
          <a:solidFill>
            <a:schemeClr val="bg1"/>
          </a:solidFill>
        </p:spPr>
      </p:pic>
      <p:sp>
        <p:nvSpPr>
          <p:cNvPr id="2" name="Prostokąt 1"/>
          <p:cNvSpPr/>
          <p:nvPr/>
        </p:nvSpPr>
        <p:spPr>
          <a:xfrm>
            <a:off x="6760210" y="3270250"/>
            <a:ext cx="2113280" cy="230505"/>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3" name="Prostokąt 2"/>
          <p:cNvSpPr/>
          <p:nvPr/>
        </p:nvSpPr>
        <p:spPr>
          <a:xfrm>
            <a:off x="6758305" y="5638800"/>
            <a:ext cx="2115820" cy="220980"/>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5" name="Prostokąt 4"/>
          <p:cNvSpPr/>
          <p:nvPr/>
        </p:nvSpPr>
        <p:spPr>
          <a:xfrm rot="5400000">
            <a:off x="5571490" y="4460240"/>
            <a:ext cx="2588260" cy="210820"/>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6" name="Prostokąt 5"/>
          <p:cNvSpPr/>
          <p:nvPr/>
        </p:nvSpPr>
        <p:spPr>
          <a:xfrm rot="5400000">
            <a:off x="7475220" y="4451350"/>
            <a:ext cx="2588260" cy="229870"/>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cxnSp>
        <p:nvCxnSpPr>
          <p:cNvPr id="8" name="Łącznik prosty 7"/>
          <p:cNvCxnSpPr/>
          <p:nvPr/>
        </p:nvCxnSpPr>
        <p:spPr>
          <a:xfrm>
            <a:off x="2891155" y="5489575"/>
            <a:ext cx="3894455" cy="0"/>
          </a:xfrm>
          <a:prstGeom prst="line">
            <a:avLst/>
          </a:prstGeom>
          <a:ln w="127000">
            <a:solidFill>
              <a:srgbClr val="F6FC14"/>
            </a:solidFill>
          </a:ln>
        </p:spPr>
        <p:style>
          <a:lnRef idx="2">
            <a:schemeClr val="accent1"/>
          </a:lnRef>
          <a:fillRef idx="0">
            <a:srgbClr val="FFFFFF"/>
          </a:fillRef>
          <a:effectRef idx="0">
            <a:srgbClr val="FFFFFF"/>
          </a:effectRef>
          <a:fontRef idx="minor">
            <a:schemeClr val="tx1"/>
          </a:fontRef>
        </p:style>
      </p:cxnSp>
      <p:sp>
        <p:nvSpPr>
          <p:cNvPr id="16" name="Prostokąt 15"/>
          <p:cNvSpPr/>
          <p:nvPr/>
        </p:nvSpPr>
        <p:spPr>
          <a:xfrm>
            <a:off x="2336165" y="188595"/>
            <a:ext cx="5981700" cy="648970"/>
          </a:xfrm>
          <a:prstGeom prst="rect">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18" name="Pole tekstowe 17"/>
          <p:cNvSpPr txBox="1"/>
          <p:nvPr/>
        </p:nvSpPr>
        <p:spPr>
          <a:xfrm>
            <a:off x="2736850" y="88900"/>
            <a:ext cx="5891530" cy="748665"/>
          </a:xfrm>
          <a:prstGeom prst="rect">
            <a:avLst/>
          </a:prstGeom>
          <a:noFill/>
        </p:spPr>
        <p:txBody>
          <a:bodyPr wrap="square" rtlCol="0">
            <a:noAutofit/>
          </a:bodyPr>
          <a:p>
            <a:r>
              <a:rPr lang="pl-PL" altLang="en-US" sz="4000" spc="300">
                <a:solidFill>
                  <a:schemeClr val="tx1"/>
                </a:solidFill>
                <a:uFillTx/>
                <a:latin typeface="Segoe UI Black" panose="020B0A02040204020203" charset="0"/>
                <a:cs typeface="Segoe UI Black" panose="020B0A02040204020203" charset="0"/>
              </a:rPr>
              <a:t>Tajemnice Światła</a:t>
            </a:r>
            <a:endParaRPr lang="pl-PL" altLang="en-US" sz="4000" spc="300">
              <a:solidFill>
                <a:schemeClr val="tx1"/>
              </a:solidFill>
              <a:uFillTx/>
              <a:latin typeface="Segoe UI Black" panose="020B0A02040204020203" charset="0"/>
              <a:cs typeface="Segoe UI Black" panose="020B0A02040204020203" charset="0"/>
            </a:endParaRPr>
          </a:p>
        </p:txBody>
      </p:sp>
      <p:sp>
        <p:nvSpPr>
          <p:cNvPr id="14" name="Prostokąt 13"/>
          <p:cNvSpPr/>
          <p:nvPr/>
        </p:nvSpPr>
        <p:spPr>
          <a:xfrm>
            <a:off x="11231880" y="-66675"/>
            <a:ext cx="959485" cy="7077075"/>
          </a:xfrm>
          <a:prstGeom prst="rect">
            <a:avLst/>
          </a:prstGeom>
          <a:gradFill>
            <a:gsLst>
              <a:gs pos="0">
                <a:schemeClr val="accent1">
                  <a:lumMod val="5000"/>
                  <a:lumOff val="95000"/>
                </a:schemeClr>
              </a:gs>
              <a:gs pos="59000">
                <a:schemeClr val="accent6">
                  <a:lumMod val="60000"/>
                  <a:lumOff val="40000"/>
                </a:schemeClr>
              </a:gs>
            </a:gsLst>
            <a:lin ang="18000000" scaled="0"/>
          </a:gradFill>
          <a:ln>
            <a:noFill/>
          </a:ln>
          <a:effectLst>
            <a:reflection endPos="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10" name="Pole tekstowe 9"/>
          <p:cNvSpPr txBox="1"/>
          <p:nvPr/>
        </p:nvSpPr>
        <p:spPr>
          <a:xfrm>
            <a:off x="11160125" y="6120130"/>
            <a:ext cx="983615" cy="583565"/>
          </a:xfrm>
          <a:prstGeom prst="rect">
            <a:avLst/>
          </a:prstGeom>
          <a:noFill/>
        </p:spPr>
        <p:txBody>
          <a:bodyPr wrap="square" rtlCol="0">
            <a:spAutoFit/>
          </a:bodyPr>
          <a:p>
            <a:r>
              <a:rPr lang="pl-PL" altLang="en-US" sz="3200">
                <a:solidFill>
                  <a:schemeClr val="tx1"/>
                </a:solidFill>
                <a:latin typeface="Segoe UI Black" panose="020B0A02040204020203" charset="0"/>
                <a:cs typeface="Segoe UI Black" panose="020B0A02040204020203" charset="0"/>
              </a:rPr>
              <a:t>116</a:t>
            </a:r>
            <a:endParaRPr lang="pl-PL" altLang="en-US" sz="3200">
              <a:solidFill>
                <a:schemeClr val="tx1"/>
              </a:solidFill>
              <a:latin typeface="Segoe UI Black" panose="020B0A02040204020203" charset="0"/>
              <a:cs typeface="Segoe UI Black" panose="020B0A02040204020203" charset="0"/>
            </a:endParaRPr>
          </a:p>
        </p:txBody>
      </p:sp>
      <p:pic>
        <p:nvPicPr>
          <p:cNvPr id="17" name="Obraz 16"/>
          <p:cNvPicPr>
            <a:picLocks noChangeAspect="1"/>
          </p:cNvPicPr>
          <p:nvPr/>
        </p:nvPicPr>
        <p:blipFill>
          <a:blip r:embed="rId2"/>
          <a:stretch>
            <a:fillRect/>
          </a:stretch>
        </p:blipFill>
        <p:spPr>
          <a:xfrm>
            <a:off x="11289030" y="-5715"/>
            <a:ext cx="876300" cy="6181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 name="Symbol zastępczy zawartości 16" descr="obraz-na-plotnie-pan-jezus-z-uczniami-wzor-2"/>
          <p:cNvPicPr>
            <a:picLocks noChangeAspect="1"/>
          </p:cNvPicPr>
          <p:nvPr/>
        </p:nvPicPr>
        <p:blipFill>
          <a:blip r:embed="rId1"/>
          <a:srcRect t="13142" b="13033"/>
          <a:stretch>
            <a:fillRect/>
          </a:stretch>
        </p:blipFill>
        <p:spPr>
          <a:xfrm>
            <a:off x="2894965" y="-5080"/>
            <a:ext cx="9372600" cy="6919335"/>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816"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20"/>
              <a:ext cx="3634" cy="696"/>
            </a:xfrm>
            <a:prstGeom prst="rect">
              <a:avLst/>
            </a:prstGeom>
            <a:solidFill>
              <a:srgbClr val="F6FC14"/>
            </a:solidFill>
          </p:spPr>
          <p:txBody>
            <a:bodyPr wrap="square" rtlCol="0" anchor="b" anchorCtr="0">
              <a:noAutofit/>
            </a:bodyPr>
            <a:p>
              <a:pPr>
                <a:lnSpc>
                  <a:spcPct val="150000"/>
                </a:lnSpc>
              </a:pPr>
              <a:r>
                <a:rPr lang="pl-PL" altLang="en-US" b="1">
                  <a:solidFill>
                    <a:schemeClr val="tx1"/>
                  </a:solidFill>
                  <a:latin typeface="Times New Roman" panose="02020603050405020304" charset="0"/>
                  <a:cs typeface="Times New Roman" panose="02020603050405020304" charset="0"/>
                  <a:sym typeface="+mn-ea"/>
                </a:rPr>
                <a:t>     Ojcze nasz ...</a:t>
              </a:r>
              <a:endParaRPr lang="pl-PL" altLang="en-US" b="1">
                <a:solidFill>
                  <a:schemeClr val="tx1"/>
                </a:solidFill>
                <a:latin typeface="Times New Roman" panose="02020603050405020304" charset="0"/>
                <a:cs typeface="Times New Roman" panose="02020603050405020304" charset="0"/>
                <a:sym typeface="+mn-ea"/>
              </a:endParaRPr>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51942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Przemienienie na górze Tabor</a:t>
            </a:r>
            <a:endParaRPr lang="pl-PL" altLang="en-US" sz="3200" b="1">
              <a:latin typeface="Times New Roman" panose="02020603050405020304" charset="0"/>
              <a:cs typeface="Times New Roman" panose="02020603050405020304" charset="0"/>
            </a:endParaRPr>
          </a:p>
        </p:txBody>
      </p:sp>
      <p:sp>
        <p:nvSpPr>
          <p:cNvPr id="16" name="Pole tekstowe 15"/>
          <p:cNvSpPr txBox="1"/>
          <p:nvPr/>
        </p:nvSpPr>
        <p:spPr>
          <a:xfrm rot="16200000">
            <a:off x="10160" y="3429000"/>
            <a:ext cx="6096000" cy="506730"/>
          </a:xfrm>
          <a:prstGeom prst="rect">
            <a:avLst/>
          </a:prstGeom>
          <a:noFill/>
        </p:spPr>
        <p:txBody>
          <a:bodyPr wrap="square" rtlCol="0" anchor="t">
            <a:spAutoFit/>
          </a:bodyPr>
          <a:p>
            <a:r>
              <a:rPr sz="2700" b="1">
                <a:solidFill>
                  <a:srgbClr val="404040"/>
                </a:solidFill>
                <a:latin typeface="Times New Roman" panose="02020603050405020304" charset="0"/>
                <a:ea typeface="Lato"/>
                <a:cs typeface="Times New Roman" panose="02020603050405020304" charset="0"/>
                <a:sym typeface="+mn-ea"/>
              </a:rPr>
              <a:t>Jezus wziął z sobą Piotra, Jakuba i Jana</a:t>
            </a:r>
            <a:endParaRPr lang="pl-PL" altLang="en-US" sz="2700" b="1">
              <a:solidFill>
                <a:srgbClr val="404040"/>
              </a:solidFill>
              <a:latin typeface="Times New Roman" panose="02020603050405020304" charset="0"/>
              <a:ea typeface="Lato"/>
              <a:cs typeface="Times New Roman" panose="02020603050405020304" charset="0"/>
              <a:sym typeface="+mn-ea"/>
            </a:endParaRPr>
          </a:p>
        </p:txBody>
      </p:sp>
      <p:sp>
        <p:nvSpPr>
          <p:cNvPr id="25" name="Pole tekstowe 24"/>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117</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3000"/>
    </mc:Choice>
    <mc:Fallback>
      <p:transition spd="slow" advTm="23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Symbol zastępczy zawartości 16" descr="688987_op12sVII_Gora_Tabor_2_C1200x1200-80DS33.png"/>
          <p:cNvPicPr>
            <a:picLocks noChangeAspect="1"/>
          </p:cNvPicPr>
          <p:nvPr/>
        </p:nvPicPr>
        <p:blipFill>
          <a:blip r:embed="rId1"/>
          <a:srcRect l="2598"/>
          <a:stretch>
            <a:fillRect/>
          </a:stretch>
        </p:blipFill>
        <p:spPr>
          <a:xfrm>
            <a:off x="3059430" y="0"/>
            <a:ext cx="9165590" cy="7137400"/>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solidFill>
              <a:srgbClr val="F6FC14"/>
            </a:solid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51942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Przemienienie na górze Tabor</a:t>
            </a:r>
            <a:endParaRPr lang="pl-PL" altLang="en-US" sz="3200" b="1">
              <a:latin typeface="Times New Roman" panose="02020603050405020304" charset="0"/>
              <a:cs typeface="Times New Roman" panose="02020603050405020304" charset="0"/>
            </a:endParaRPr>
          </a:p>
        </p:txBody>
      </p:sp>
      <p:sp>
        <p:nvSpPr>
          <p:cNvPr id="16" name="Pole tekstowe 15"/>
          <p:cNvSpPr txBox="1"/>
          <p:nvPr/>
        </p:nvSpPr>
        <p:spPr>
          <a:xfrm rot="16200000">
            <a:off x="46355" y="3227705"/>
            <a:ext cx="6028690" cy="506730"/>
          </a:xfrm>
          <a:prstGeom prst="rect">
            <a:avLst/>
          </a:prstGeom>
          <a:noFill/>
        </p:spPr>
        <p:txBody>
          <a:bodyPr wrap="square" rtlCol="0" anchor="t">
            <a:spAutoFit/>
          </a:bodyPr>
          <a:p>
            <a:r>
              <a:rPr sz="2700" b="1" spc="100">
                <a:solidFill>
                  <a:srgbClr val="404040"/>
                </a:solidFill>
                <a:uFillTx/>
                <a:latin typeface="Times New Roman" panose="02020603050405020304" charset="0"/>
                <a:ea typeface="Lato"/>
                <a:cs typeface="Times New Roman" panose="02020603050405020304" charset="0"/>
                <a:sym typeface="+mn-ea"/>
              </a:rPr>
              <a:t>i zaprowadził ich na górę wysoką.</a:t>
            </a:r>
            <a:endParaRPr lang="pl-PL" altLang="en-US" sz="2700" b="1" spc="100">
              <a:solidFill>
                <a:srgbClr val="404040"/>
              </a:solidFill>
              <a:uFillTx/>
              <a:latin typeface="Times New Roman" panose="02020603050405020304" charset="0"/>
              <a:ea typeface="Lato"/>
              <a:cs typeface="Times New Roman" panose="02020603050405020304" charset="0"/>
              <a:sym typeface="+mn-ea"/>
            </a:endParaRPr>
          </a:p>
        </p:txBody>
      </p:sp>
      <p:sp>
        <p:nvSpPr>
          <p:cNvPr id="23" name="Pole tekstowe 22"/>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118</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 name="Symbol zastępczy zawartości 23" descr="800,450,5d074153d6229a7fe1dd8915f3d03f0349aa95a3"/>
          <p:cNvPicPr>
            <a:picLocks noChangeAspect="1"/>
          </p:cNvPicPr>
          <p:nvPr>
            <p:ph idx="1"/>
          </p:nvPr>
        </p:nvPicPr>
        <p:blipFill>
          <a:blip r:embed="rId1"/>
          <a:srcRect l="11111" r="10988"/>
          <a:stretch>
            <a:fillRect/>
          </a:stretch>
        </p:blipFill>
        <p:spPr>
          <a:xfrm>
            <a:off x="3121660" y="-5080"/>
            <a:ext cx="9114155" cy="6943725"/>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solidFill>
              <a:srgbClr val="F6FC14"/>
            </a:solid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551942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Przemienienie na górze Tabor</a:t>
            </a:r>
            <a:endParaRPr lang="pl-PL" altLang="en-US" sz="3200" b="1">
              <a:latin typeface="Times New Roman" panose="02020603050405020304" charset="0"/>
              <a:cs typeface="Times New Roman" panose="02020603050405020304" charset="0"/>
            </a:endParaRPr>
          </a:p>
        </p:txBody>
      </p:sp>
      <p:sp>
        <p:nvSpPr>
          <p:cNvPr id="4" name="Pole tekstowe 3"/>
          <p:cNvSpPr txBox="1"/>
          <p:nvPr/>
        </p:nvSpPr>
        <p:spPr>
          <a:xfrm rot="16200000">
            <a:off x="231775" y="3307080"/>
            <a:ext cx="5671185" cy="506730"/>
          </a:xfrm>
          <a:prstGeom prst="rect">
            <a:avLst/>
          </a:prstGeom>
          <a:noFill/>
        </p:spPr>
        <p:txBody>
          <a:bodyPr wrap="square" rtlCol="0" anchor="t">
            <a:spAutoFit/>
          </a:bodyPr>
          <a:p>
            <a:r>
              <a:rPr sz="2700" b="1" spc="100">
                <a:solidFill>
                  <a:srgbClr val="404040"/>
                </a:solidFill>
                <a:uFillTx/>
                <a:latin typeface="Times New Roman" panose="02020603050405020304" charset="0"/>
                <a:ea typeface="Lato"/>
                <a:cs typeface="Times New Roman" panose="02020603050405020304" charset="0"/>
                <a:sym typeface="+mn-ea"/>
              </a:rPr>
              <a:t>Tam przemienił się wobec nich:</a:t>
            </a:r>
            <a:endParaRPr lang="pl-PL" altLang="en-US" sz="2700" b="1" spc="100">
              <a:solidFill>
                <a:srgbClr val="404040"/>
              </a:solidFill>
              <a:uFillTx/>
              <a:latin typeface="Times New Roman" panose="02020603050405020304" charset="0"/>
              <a:ea typeface="Lato"/>
              <a:cs typeface="Times New Roman" panose="02020603050405020304" charset="0"/>
              <a:sym typeface="+mn-ea"/>
            </a:endParaRPr>
          </a:p>
        </p:txBody>
      </p:sp>
      <p:sp>
        <p:nvSpPr>
          <p:cNvPr id="25" name="Pole tekstowe 24"/>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119</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17" name="Symbol zastępczy zawartości 16" descr="Tajemnica-czwarta-PRZEMIENIENIE-NA-GÓRZE-TABOR"/>
          <p:cNvPicPr>
            <a:picLocks noChangeAspect="1"/>
          </p:cNvPicPr>
          <p:nvPr>
            <p:ph idx="1"/>
          </p:nvPr>
        </p:nvPicPr>
        <p:blipFill>
          <a:blip r:embed="rId1"/>
          <a:srcRect r="23424"/>
          <a:stretch>
            <a:fillRect/>
          </a:stretch>
        </p:blipFill>
        <p:spPr>
          <a:xfrm>
            <a:off x="3275330" y="-5715"/>
            <a:ext cx="8926195" cy="6980555"/>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solidFill>
              <a:srgbClr val="F6FC14"/>
            </a:solid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51942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Przemienienie na górze Tabor</a:t>
            </a:r>
            <a:endParaRPr lang="pl-PL" altLang="en-US" sz="3200" b="1">
              <a:latin typeface="Times New Roman" panose="02020603050405020304" charset="0"/>
              <a:cs typeface="Times New Roman" panose="02020603050405020304" charset="0"/>
            </a:endParaRPr>
          </a:p>
        </p:txBody>
      </p:sp>
      <p:sp>
        <p:nvSpPr>
          <p:cNvPr id="16" name="Pole tekstowe 15"/>
          <p:cNvSpPr txBox="1"/>
          <p:nvPr/>
        </p:nvSpPr>
        <p:spPr>
          <a:xfrm rot="16200000">
            <a:off x="26035" y="3270885"/>
            <a:ext cx="6096000" cy="506730"/>
          </a:xfrm>
          <a:prstGeom prst="rect">
            <a:avLst/>
          </a:prstGeom>
          <a:noFill/>
        </p:spPr>
        <p:txBody>
          <a:bodyPr wrap="square" rtlCol="0" anchor="t">
            <a:spAutoFit/>
          </a:bodyPr>
          <a:p>
            <a:r>
              <a:rPr sz="2700" b="1" spc="100">
                <a:solidFill>
                  <a:srgbClr val="404040"/>
                </a:solidFill>
                <a:uFillTx/>
                <a:latin typeface="Times New Roman" panose="02020603050405020304" charset="0"/>
                <a:ea typeface="Lato"/>
                <a:cs typeface="Times New Roman" panose="02020603050405020304" charset="0"/>
                <a:sym typeface="+mn-ea"/>
              </a:rPr>
              <a:t>Twarz Jego zajaśniała jak słońce,</a:t>
            </a:r>
            <a:endParaRPr lang="pl-PL" altLang="en-US" sz="2700" b="1" spc="100">
              <a:solidFill>
                <a:srgbClr val="404040"/>
              </a:solidFill>
              <a:uFillTx/>
              <a:latin typeface="Times New Roman" panose="02020603050405020304" charset="0"/>
              <a:ea typeface="Lato"/>
              <a:cs typeface="Times New Roman" panose="02020603050405020304" charset="0"/>
              <a:sym typeface="+mn-ea"/>
            </a:endParaRPr>
          </a:p>
        </p:txBody>
      </p:sp>
      <p:sp>
        <p:nvSpPr>
          <p:cNvPr id="23" name="Pole tekstowe 22"/>
          <p:cNvSpPr txBox="1"/>
          <p:nvPr/>
        </p:nvSpPr>
        <p:spPr>
          <a:xfrm>
            <a:off x="11160125" y="6120130"/>
            <a:ext cx="983615" cy="583565"/>
          </a:xfrm>
          <a:prstGeom prst="rect">
            <a:avLst/>
          </a:prstGeom>
          <a:noFill/>
        </p:spPr>
        <p:txBody>
          <a:bodyPr wrap="square" rtlCol="0">
            <a:spAutoFit/>
          </a:bodyPr>
          <a:p>
            <a:r>
              <a:rPr lang="pl-PL" altLang="en-US" sz="3200">
                <a:solidFill>
                  <a:schemeClr val="tx1"/>
                </a:solidFill>
                <a:latin typeface="Segoe UI Black" panose="020B0A02040204020203" charset="0"/>
                <a:cs typeface="Segoe UI Black" panose="020B0A02040204020203" charset="0"/>
              </a:rPr>
              <a:t>120</a:t>
            </a:r>
            <a:endParaRPr lang="pl-PL" altLang="en-US" sz="3200">
              <a:solidFill>
                <a:schemeClr val="tx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17" name="Symbol zastępczy zawartości 16" descr="przemienieniepanskie (1)"/>
          <p:cNvPicPr>
            <a:picLocks noChangeAspect="1"/>
          </p:cNvPicPr>
          <p:nvPr>
            <p:ph idx="1"/>
          </p:nvPr>
        </p:nvPicPr>
        <p:blipFill>
          <a:blip r:embed="rId1"/>
          <a:stretch>
            <a:fillRect/>
          </a:stretch>
        </p:blipFill>
        <p:spPr>
          <a:xfrm>
            <a:off x="3052445" y="-64135"/>
            <a:ext cx="9203458" cy="7162609"/>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solidFill>
              <a:srgbClr val="F6FC14"/>
            </a:solid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551942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Przemienienie na górze Tabor</a:t>
            </a:r>
            <a:endParaRPr lang="pl-PL" altLang="en-US" sz="3200" b="1">
              <a:latin typeface="Times New Roman" panose="02020603050405020304" charset="0"/>
              <a:cs typeface="Times New Roman" panose="02020603050405020304" charset="0"/>
            </a:endParaRPr>
          </a:p>
        </p:txBody>
      </p:sp>
      <p:sp>
        <p:nvSpPr>
          <p:cNvPr id="4" name="Pole tekstowe 3"/>
          <p:cNvSpPr txBox="1"/>
          <p:nvPr/>
        </p:nvSpPr>
        <p:spPr>
          <a:xfrm rot="16200000">
            <a:off x="-127000" y="3323590"/>
            <a:ext cx="6346825" cy="506730"/>
          </a:xfrm>
          <a:prstGeom prst="rect">
            <a:avLst/>
          </a:prstGeom>
          <a:noFill/>
        </p:spPr>
        <p:txBody>
          <a:bodyPr wrap="square" rtlCol="0" anchor="t">
            <a:spAutoFit/>
          </a:bodyPr>
          <a:p>
            <a:r>
              <a:rPr sz="2700" b="1" spc="100">
                <a:solidFill>
                  <a:srgbClr val="404040"/>
                </a:solidFill>
                <a:uFillTx/>
                <a:latin typeface="Times New Roman" panose="02020603050405020304" charset="0"/>
                <a:ea typeface="Lato"/>
                <a:cs typeface="Times New Roman" panose="02020603050405020304" charset="0"/>
                <a:sym typeface="+mn-ea"/>
              </a:rPr>
              <a:t>odzienie zaś stało się białe jak światło</a:t>
            </a:r>
            <a:endParaRPr lang="pl-PL" altLang="en-US" sz="2700" b="1" spc="100">
              <a:solidFill>
                <a:srgbClr val="404040"/>
              </a:solidFill>
              <a:uFillTx/>
              <a:latin typeface="Times New Roman" panose="02020603050405020304" charset="0"/>
              <a:ea typeface="Lato"/>
              <a:cs typeface="Times New Roman" panose="02020603050405020304" charset="0"/>
              <a:sym typeface="+mn-ea"/>
            </a:endParaRPr>
          </a:p>
        </p:txBody>
      </p:sp>
      <p:sp>
        <p:nvSpPr>
          <p:cNvPr id="23" name="Pole tekstowe 22"/>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121</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Przemienienie Panskie"/>
          <p:cNvPicPr>
            <a:picLocks noChangeAspect="1"/>
          </p:cNvPicPr>
          <p:nvPr>
            <p:ph idx="1"/>
          </p:nvPr>
        </p:nvPicPr>
        <p:blipFill>
          <a:blip r:embed="rId1"/>
          <a:srcRect l="4732" r="10610"/>
          <a:stretch>
            <a:fillRect/>
          </a:stretch>
        </p:blipFill>
        <p:spPr>
          <a:xfrm>
            <a:off x="3042920" y="-81915"/>
            <a:ext cx="9330055" cy="7200900"/>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51942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Przemienienie na górze Tabor</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0" y="3480435"/>
            <a:ext cx="6096000" cy="506730"/>
          </a:xfrm>
          <a:prstGeom prst="rect">
            <a:avLst/>
          </a:prstGeom>
          <a:noFill/>
        </p:spPr>
        <p:txBody>
          <a:bodyPr wrap="square" rtlCol="0">
            <a:spAutoFit/>
          </a:bodyPr>
          <a:p>
            <a:r>
              <a:rPr sz="2700" b="1">
                <a:solidFill>
                  <a:srgbClr val="404040"/>
                </a:solidFill>
                <a:latin typeface="Times New Roman" panose="02020603050405020304" charset="0"/>
                <a:ea typeface="Lato"/>
                <a:cs typeface="Times New Roman" panose="02020603050405020304" charset="0"/>
                <a:sym typeface="+mn-ea"/>
              </a:rPr>
              <a:t>A </a:t>
            </a:r>
            <a:r>
              <a:rPr lang="pl-PL" sz="2700" b="1">
                <a:solidFill>
                  <a:srgbClr val="404040"/>
                </a:solidFill>
                <a:latin typeface="Times New Roman" panose="02020603050405020304" charset="0"/>
                <a:ea typeface="Lato"/>
                <a:cs typeface="Times New Roman" panose="02020603050405020304" charset="0"/>
                <a:sym typeface="+mn-ea"/>
              </a:rPr>
              <a:t>ot</a:t>
            </a:r>
            <a:r>
              <a:rPr sz="2700" b="1">
                <a:solidFill>
                  <a:srgbClr val="404040"/>
                </a:solidFill>
                <a:latin typeface="Times New Roman" panose="02020603050405020304" charset="0"/>
                <a:ea typeface="Lato"/>
                <a:cs typeface="Times New Roman" panose="02020603050405020304" charset="0"/>
                <a:sym typeface="+mn-ea"/>
              </a:rPr>
              <a:t>o Mojżesz i Eliasz rozmawiali z Nim.</a:t>
            </a:r>
            <a:endParaRPr sz="2700" b="1">
              <a:solidFill>
                <a:srgbClr val="404040"/>
              </a:solidFill>
              <a:latin typeface="Times New Roman" panose="02020603050405020304" charset="0"/>
              <a:ea typeface="Lato"/>
              <a:cs typeface="Times New Roman" panose="02020603050405020304" charset="0"/>
            </a:endParaRPr>
          </a:p>
        </p:txBody>
      </p:sp>
      <p:sp>
        <p:nvSpPr>
          <p:cNvPr id="24" name="Pole tekstowe 23"/>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122</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 name="Symbol zastępczy zawartości 1" descr="177355_iqlg_chrzestpanajezusa_C1200x1200-SKNsX2.png"/>
          <p:cNvPicPr/>
          <p:nvPr>
            <p:ph idx="1"/>
          </p:nvPr>
        </p:nvPicPr>
        <p:blipFill>
          <a:blip r:embed="rId1"/>
          <a:stretch>
            <a:fillRect/>
          </a:stretch>
        </p:blipFill>
        <p:spPr>
          <a:xfrm>
            <a:off x="3119755" y="-3175"/>
            <a:ext cx="9190700" cy="694944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solidFill>
              <a:srgbClr val="F6FC14"/>
            </a:solid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a:t>
              </a:r>
              <a:r>
                <a:rPr lang="pl-PL" altLang="en-US" b="1">
                  <a:latin typeface="Times New Roman" panose="02020603050405020304" charset="0"/>
                  <a:cs typeface="Times New Roman" panose="02020603050405020304" charset="0"/>
                  <a:sym typeface="+mn-ea"/>
                </a:rPr>
                <a:t>Zdrowaś 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95947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Chrzest Pana Jezusa w Jordanie</a:t>
            </a:r>
            <a:endParaRPr lang="pl-PL" altLang="en-US" sz="3200" b="1">
              <a:latin typeface="Times New Roman" panose="02020603050405020304" charset="0"/>
              <a:cs typeface="Times New Roman" panose="02020603050405020304" charset="0"/>
            </a:endParaRPr>
          </a:p>
        </p:txBody>
      </p:sp>
      <p:sp>
        <p:nvSpPr>
          <p:cNvPr id="3" name="Pole tekstowe 2"/>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78</a:t>
            </a:r>
            <a:endParaRPr lang="pl-PL" altLang="en-US" sz="3200">
              <a:solidFill>
                <a:schemeClr val="bg1"/>
              </a:solidFill>
              <a:latin typeface="Segoe UI Black" panose="020B0A02040204020203" charset="0"/>
              <a:cs typeface="Segoe UI Black" panose="020B0A02040204020203" charset="0"/>
            </a:endParaRPr>
          </a:p>
        </p:txBody>
      </p:sp>
      <p:sp>
        <p:nvSpPr>
          <p:cNvPr id="16" name="Pole tekstowe 15"/>
          <p:cNvSpPr txBox="1"/>
          <p:nvPr/>
        </p:nvSpPr>
        <p:spPr>
          <a:xfrm rot="16200000">
            <a:off x="-132080" y="3358515"/>
            <a:ext cx="6360795" cy="506730"/>
          </a:xfrm>
          <a:prstGeom prst="rect">
            <a:avLst/>
          </a:prstGeom>
          <a:noFill/>
        </p:spPr>
        <p:txBody>
          <a:bodyPr wrap="square" rtlCol="0" anchor="t">
            <a:spAutoFit/>
          </a:bodyPr>
          <a:p>
            <a:r>
              <a:rPr lang="pl-PL" altLang="en-US" sz="2700" b="1" spc="100">
                <a:solidFill>
                  <a:srgbClr val="000000"/>
                </a:solidFill>
                <a:uFillTx/>
                <a:latin typeface="Times New Roman" panose="02020603050405020304" charset="0"/>
                <a:ea typeface="Open Sans"/>
                <a:cs typeface="Times New Roman" panose="02020603050405020304" charset="0"/>
                <a:sym typeface="+mn-ea"/>
              </a:rPr>
              <a:t>Dlaczego</a:t>
            </a:r>
            <a:r>
              <a:rPr lang="en-US" altLang="pl-PL" sz="2700" b="1" spc="100">
                <a:solidFill>
                  <a:srgbClr val="000000"/>
                </a:solidFill>
                <a:uFillTx/>
                <a:latin typeface="Times New Roman" panose="02020603050405020304" charset="0"/>
                <a:ea typeface="Open Sans"/>
                <a:cs typeface="Times New Roman" panose="02020603050405020304" charset="0"/>
                <a:sym typeface="+mn-ea"/>
              </a:rPr>
              <a:t> </a:t>
            </a:r>
            <a:r>
              <a:rPr lang="pl-PL" altLang="en-US" sz="2700" b="1" spc="100">
                <a:solidFill>
                  <a:srgbClr val="000000"/>
                </a:solidFill>
                <a:uFillTx/>
                <a:latin typeface="Times New Roman" panose="02020603050405020304" charset="0"/>
                <a:ea typeface="Open Sans"/>
                <a:cs typeface="Times New Roman" panose="02020603050405020304" charset="0"/>
                <a:sym typeface="+mn-ea"/>
              </a:rPr>
              <a:t>to </a:t>
            </a:r>
            <a:r>
              <a:rPr lang="en-US" altLang="pl-PL" sz="2700" b="1" spc="100">
                <a:solidFill>
                  <a:srgbClr val="000000"/>
                </a:solidFill>
                <a:uFillTx/>
                <a:latin typeface="Times New Roman" panose="02020603050405020304" charset="0"/>
                <a:ea typeface="Open Sans"/>
                <a:cs typeface="Times New Roman" panose="02020603050405020304" charset="0"/>
                <a:sym typeface="+mn-ea"/>
              </a:rPr>
              <a:t>Ty przychodzisz do mnie?</a:t>
            </a:r>
            <a:endParaRPr lang="en-US" altLang="pl-PL" sz="2700" b="1" spc="100">
              <a:solidFill>
                <a:srgbClr val="000000"/>
              </a:solidFill>
              <a:uFillTx/>
              <a:latin typeface="Times New Roman" panose="02020603050405020304" charset="0"/>
              <a:ea typeface="Open Sans"/>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17" name="Symbol zastępczy zawartości 16" descr="450,253,48e5ded5bc85c93eab69437978ea0220711ff5ae"/>
          <p:cNvPicPr>
            <a:picLocks noChangeAspect="1"/>
          </p:cNvPicPr>
          <p:nvPr>
            <p:ph idx="1"/>
          </p:nvPr>
        </p:nvPicPr>
        <p:blipFill>
          <a:blip r:embed="rId1"/>
          <a:srcRect r="2420" b="2951"/>
          <a:stretch>
            <a:fillRect/>
          </a:stretch>
        </p:blipFill>
        <p:spPr>
          <a:xfrm>
            <a:off x="3101975" y="0"/>
            <a:ext cx="9090025" cy="7016115"/>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solidFill>
              <a:srgbClr val="F6FC14"/>
            </a:solid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551942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Przemienienie na górze Tabor</a:t>
            </a:r>
            <a:endParaRPr lang="pl-PL" altLang="en-US" sz="3200" b="1">
              <a:latin typeface="Times New Roman" panose="02020603050405020304" charset="0"/>
              <a:cs typeface="Times New Roman" panose="02020603050405020304" charset="0"/>
            </a:endParaRPr>
          </a:p>
        </p:txBody>
      </p:sp>
      <p:sp>
        <p:nvSpPr>
          <p:cNvPr id="4" name="Pole tekstowe 3"/>
          <p:cNvSpPr txBox="1"/>
          <p:nvPr/>
        </p:nvSpPr>
        <p:spPr>
          <a:xfrm rot="16200000">
            <a:off x="-386715" y="3048635"/>
            <a:ext cx="6864985" cy="506730"/>
          </a:xfrm>
          <a:prstGeom prst="rect">
            <a:avLst/>
          </a:prstGeom>
          <a:noFill/>
        </p:spPr>
        <p:txBody>
          <a:bodyPr wrap="square" rtlCol="0" anchor="t">
            <a:spAutoFit/>
          </a:bodyPr>
          <a:p>
            <a:r>
              <a:rPr sz="2700" b="1">
                <a:solidFill>
                  <a:srgbClr val="404040"/>
                </a:solidFill>
                <a:latin typeface="Times New Roman" panose="02020603050405020304" charset="0"/>
                <a:ea typeface="Lato"/>
                <a:cs typeface="Times New Roman" panose="02020603050405020304" charset="0"/>
                <a:sym typeface="+mn-ea"/>
              </a:rPr>
              <a:t>Piotr rzekł: Panie, dobrze, że tu jesteśmy</a:t>
            </a:r>
            <a:endParaRPr lang="pl-PL" altLang="en-US" sz="2700" b="1">
              <a:solidFill>
                <a:srgbClr val="404040"/>
              </a:solidFill>
              <a:latin typeface="Times New Roman" panose="02020603050405020304" charset="0"/>
              <a:ea typeface="Lato"/>
              <a:cs typeface="Times New Roman" panose="02020603050405020304" charset="0"/>
              <a:sym typeface="+mn-ea"/>
            </a:endParaRPr>
          </a:p>
        </p:txBody>
      </p:sp>
      <p:sp>
        <p:nvSpPr>
          <p:cNvPr id="23" name="Pole tekstowe 22"/>
          <p:cNvSpPr txBox="1"/>
          <p:nvPr/>
        </p:nvSpPr>
        <p:spPr>
          <a:xfrm>
            <a:off x="11160125" y="6120130"/>
            <a:ext cx="983615" cy="583565"/>
          </a:xfrm>
          <a:prstGeom prst="rect">
            <a:avLst/>
          </a:prstGeom>
          <a:noFill/>
        </p:spPr>
        <p:txBody>
          <a:bodyPr wrap="square" rtlCol="0">
            <a:spAutoFit/>
          </a:bodyPr>
          <a:p>
            <a:r>
              <a:rPr lang="pl-PL" altLang="en-US" sz="3200">
                <a:solidFill>
                  <a:schemeClr val="tx1"/>
                </a:solidFill>
                <a:latin typeface="Segoe UI Black" panose="020B0A02040204020203" charset="0"/>
                <a:cs typeface="Segoe UI Black" panose="020B0A02040204020203" charset="0"/>
              </a:rPr>
              <a:t>123</a:t>
            </a:r>
            <a:endParaRPr lang="pl-PL" altLang="en-US" sz="3200">
              <a:solidFill>
                <a:schemeClr val="tx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17" name="Symbol zastępczy zawartości 16" descr="5783271428_33492c9344_b"/>
          <p:cNvPicPr>
            <a:picLocks noChangeAspect="1"/>
          </p:cNvPicPr>
          <p:nvPr>
            <p:ph idx="1"/>
          </p:nvPr>
        </p:nvPicPr>
        <p:blipFill>
          <a:blip r:embed="rId1"/>
          <a:srcRect l="5112" r="2732"/>
          <a:stretch>
            <a:fillRect/>
          </a:stretch>
        </p:blipFill>
        <p:spPr>
          <a:xfrm>
            <a:off x="3348355" y="-81915"/>
            <a:ext cx="8936990" cy="6960870"/>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276690" cy="7022465"/>
            <a:chOff x="396" y="-125"/>
            <a:chExt cx="4862"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136"/>
              <a:ext cx="3633" cy="656"/>
            </a:xfrm>
            <a:prstGeom prst="rect">
              <a:avLst/>
            </a:prstGeom>
            <a:solidFill>
              <a:srgbClr val="F6FC14"/>
            </a:solid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 </a:t>
              </a:r>
              <a:endParaRPr lang="pl-PL" altLang="en-US" b="1">
                <a:latin typeface="Times New Roman" panose="02020603050405020304" charset="0"/>
                <a:cs typeface="Times New Roman" panose="02020603050405020304" charset="0"/>
                <a:sym typeface="+mn-ea"/>
              </a:endParaRPr>
            </a:p>
            <a:p>
              <a:pPr>
                <a:lnSpc>
                  <a:spcPct val="30000"/>
                </a:lnSpc>
              </a:pPr>
              <a:endParaRPr lang="pl-PL" altLang="en-US" b="1">
                <a:latin typeface="Times New Roman" panose="02020603050405020304" charset="0"/>
                <a:cs typeface="Times New Roman" panose="02020603050405020304" charset="0"/>
                <a:sym typeface="+mn-ea"/>
              </a:endParaRPr>
            </a:p>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309" y="-125"/>
              <a:ext cx="949"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51942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Przemienienie na górze Tabor</a:t>
            </a:r>
            <a:endParaRPr lang="pl-PL" altLang="en-US" sz="3200" b="1">
              <a:latin typeface="Times New Roman" panose="02020603050405020304" charset="0"/>
              <a:cs typeface="Times New Roman" panose="02020603050405020304" charset="0"/>
            </a:endParaRPr>
          </a:p>
        </p:txBody>
      </p:sp>
      <p:sp>
        <p:nvSpPr>
          <p:cNvPr id="16" name="Pole tekstowe 15"/>
          <p:cNvSpPr txBox="1"/>
          <p:nvPr/>
        </p:nvSpPr>
        <p:spPr>
          <a:xfrm rot="16200000">
            <a:off x="-17780" y="3441065"/>
            <a:ext cx="6426200" cy="755650"/>
          </a:xfrm>
          <a:prstGeom prst="rect">
            <a:avLst/>
          </a:prstGeom>
          <a:noFill/>
        </p:spPr>
        <p:txBody>
          <a:bodyPr wrap="square" rtlCol="0" anchor="t">
            <a:spAutoFit/>
          </a:bodyPr>
          <a:p>
            <a:pPr algn="ctr">
              <a:lnSpc>
                <a:spcPct val="80000"/>
              </a:lnSpc>
            </a:pPr>
            <a:r>
              <a:rPr lang="pl-PL" sz="2700" b="1">
                <a:solidFill>
                  <a:srgbClr val="404040"/>
                </a:solidFill>
                <a:latin typeface="Times New Roman" panose="02020603050405020304" charset="0"/>
                <a:ea typeface="Lato"/>
                <a:cs typeface="Times New Roman" panose="02020603050405020304" charset="0"/>
                <a:sym typeface="+mn-ea"/>
              </a:rPr>
              <a:t>P</a:t>
            </a:r>
            <a:r>
              <a:rPr sz="2700" b="1">
                <a:solidFill>
                  <a:srgbClr val="404040"/>
                </a:solidFill>
                <a:latin typeface="Times New Roman" panose="02020603050405020304" charset="0"/>
                <a:ea typeface="Lato"/>
                <a:cs typeface="Times New Roman" panose="02020603050405020304" charset="0"/>
                <a:sym typeface="+mn-ea"/>
              </a:rPr>
              <a:t>ostawi</a:t>
            </a:r>
            <a:r>
              <a:rPr lang="pl-PL" sz="2700" b="1">
                <a:solidFill>
                  <a:srgbClr val="404040"/>
                </a:solidFill>
                <a:latin typeface="Times New Roman" panose="02020603050405020304" charset="0"/>
                <a:ea typeface="Lato"/>
                <a:cs typeface="Times New Roman" panose="02020603050405020304" charset="0"/>
                <a:sym typeface="+mn-ea"/>
              </a:rPr>
              <a:t>my</a:t>
            </a:r>
            <a:r>
              <a:rPr sz="2700" b="1">
                <a:solidFill>
                  <a:srgbClr val="404040"/>
                </a:solidFill>
                <a:latin typeface="Times New Roman" panose="02020603050405020304" charset="0"/>
                <a:ea typeface="Lato"/>
                <a:cs typeface="Times New Roman" panose="02020603050405020304" charset="0"/>
                <a:sym typeface="+mn-ea"/>
              </a:rPr>
              <a:t> tu </a:t>
            </a:r>
            <a:r>
              <a:rPr lang="pl-PL" sz="2700" b="1">
                <a:solidFill>
                  <a:srgbClr val="404040"/>
                </a:solidFill>
                <a:latin typeface="Times New Roman" panose="02020603050405020304" charset="0"/>
                <a:ea typeface="Lato"/>
                <a:cs typeface="Times New Roman" panose="02020603050405020304" charset="0"/>
                <a:sym typeface="+mn-ea"/>
              </a:rPr>
              <a:t>trzy </a:t>
            </a:r>
            <a:r>
              <a:rPr sz="2700" b="1">
                <a:solidFill>
                  <a:srgbClr val="404040"/>
                </a:solidFill>
                <a:latin typeface="Times New Roman" panose="02020603050405020304" charset="0"/>
                <a:ea typeface="Lato"/>
                <a:cs typeface="Times New Roman" panose="02020603050405020304" charset="0"/>
                <a:sym typeface="+mn-ea"/>
              </a:rPr>
              <a:t>namioty:</a:t>
            </a:r>
            <a:endParaRPr sz="2700" b="1">
              <a:solidFill>
                <a:srgbClr val="404040"/>
              </a:solidFill>
              <a:latin typeface="Times New Roman" panose="02020603050405020304" charset="0"/>
              <a:ea typeface="Lato"/>
              <a:cs typeface="Times New Roman" panose="02020603050405020304" charset="0"/>
              <a:sym typeface="+mn-ea"/>
            </a:endParaRPr>
          </a:p>
          <a:p>
            <a:pPr algn="ctr">
              <a:lnSpc>
                <a:spcPct val="80000"/>
              </a:lnSpc>
            </a:pPr>
            <a:r>
              <a:rPr sz="2700" b="1">
                <a:solidFill>
                  <a:srgbClr val="404040"/>
                </a:solidFill>
                <a:latin typeface="Times New Roman" panose="02020603050405020304" charset="0"/>
                <a:ea typeface="Lato"/>
                <a:cs typeface="Times New Roman" panose="02020603050405020304" charset="0"/>
                <a:sym typeface="+mn-ea"/>
              </a:rPr>
              <a:t>dla Ciebie,</a:t>
            </a:r>
            <a:r>
              <a:rPr lang="pl-PL" sz="2700" b="1">
                <a:solidFill>
                  <a:srgbClr val="404040"/>
                </a:solidFill>
                <a:latin typeface="Times New Roman" panose="02020603050405020304" charset="0"/>
                <a:ea typeface="Lato"/>
                <a:cs typeface="Times New Roman" panose="02020603050405020304" charset="0"/>
                <a:sym typeface="+mn-ea"/>
              </a:rPr>
              <a:t> </a:t>
            </a:r>
            <a:r>
              <a:rPr sz="2700" b="1">
                <a:solidFill>
                  <a:srgbClr val="404040"/>
                </a:solidFill>
                <a:latin typeface="Times New Roman" panose="02020603050405020304" charset="0"/>
                <a:ea typeface="Lato"/>
                <a:cs typeface="Times New Roman" panose="02020603050405020304" charset="0"/>
                <a:sym typeface="+mn-ea"/>
              </a:rPr>
              <a:t>dla</a:t>
            </a:r>
            <a:r>
              <a:rPr sz="2700" b="1">
                <a:solidFill>
                  <a:srgbClr val="404040"/>
                </a:solidFill>
                <a:latin typeface="Times New Roman" panose="02020603050405020304" charset="0"/>
                <a:ea typeface="Lato"/>
                <a:cs typeface="Times New Roman" panose="02020603050405020304" charset="0"/>
                <a:sym typeface="+mn-ea"/>
              </a:rPr>
              <a:t> Mojżesza i</a:t>
            </a:r>
            <a:r>
              <a:rPr lang="pl-PL" sz="2700" b="1">
                <a:solidFill>
                  <a:srgbClr val="404040"/>
                </a:solidFill>
                <a:latin typeface="Times New Roman" panose="02020603050405020304" charset="0"/>
                <a:ea typeface="Lato"/>
                <a:cs typeface="Times New Roman" panose="02020603050405020304" charset="0"/>
                <a:sym typeface="+mn-ea"/>
              </a:rPr>
              <a:t> </a:t>
            </a:r>
            <a:r>
              <a:rPr sz="2700" b="1">
                <a:solidFill>
                  <a:srgbClr val="404040"/>
                </a:solidFill>
                <a:latin typeface="Times New Roman" panose="02020603050405020304" charset="0"/>
                <a:ea typeface="Lato"/>
                <a:cs typeface="Times New Roman" panose="02020603050405020304" charset="0"/>
                <a:sym typeface="+mn-ea"/>
              </a:rPr>
              <a:t>dla</a:t>
            </a:r>
            <a:r>
              <a:rPr sz="2700" b="1">
                <a:solidFill>
                  <a:srgbClr val="404040"/>
                </a:solidFill>
                <a:latin typeface="Times New Roman" panose="02020603050405020304" charset="0"/>
                <a:ea typeface="Lato"/>
                <a:cs typeface="Times New Roman" panose="02020603050405020304" charset="0"/>
                <a:sym typeface="+mn-ea"/>
              </a:rPr>
              <a:t> Eliasza.</a:t>
            </a:r>
            <a:endParaRPr lang="pl-PL" altLang="en-US" sz="2700" b="1">
              <a:solidFill>
                <a:srgbClr val="404040"/>
              </a:solidFill>
              <a:latin typeface="Times New Roman" panose="02020603050405020304" charset="0"/>
              <a:ea typeface="Lato"/>
              <a:cs typeface="Times New Roman" panose="02020603050405020304" charset="0"/>
              <a:sym typeface="+mn-ea"/>
            </a:endParaRPr>
          </a:p>
        </p:txBody>
      </p:sp>
      <p:sp>
        <p:nvSpPr>
          <p:cNvPr id="23" name="Pole tekstowe 22"/>
          <p:cNvSpPr txBox="1"/>
          <p:nvPr/>
        </p:nvSpPr>
        <p:spPr>
          <a:xfrm>
            <a:off x="11160125" y="6120130"/>
            <a:ext cx="983615" cy="583565"/>
          </a:xfrm>
          <a:prstGeom prst="rect">
            <a:avLst/>
          </a:prstGeom>
          <a:noFill/>
        </p:spPr>
        <p:txBody>
          <a:bodyPr wrap="square" rtlCol="0">
            <a:spAutoFit/>
          </a:bodyPr>
          <a:p>
            <a:r>
              <a:rPr lang="pl-PL" altLang="en-US" sz="3200">
                <a:solidFill>
                  <a:schemeClr val="tx1"/>
                </a:solidFill>
                <a:latin typeface="Segoe UI Black" panose="020B0A02040204020203" charset="0"/>
                <a:cs typeface="Segoe UI Black" panose="020B0A02040204020203" charset="0"/>
              </a:rPr>
              <a:t>124</a:t>
            </a:r>
            <a:endParaRPr lang="pl-PL" altLang="en-US" sz="3200">
              <a:solidFill>
                <a:schemeClr val="tx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17" name="Symbol zastępczy zawartości 16" descr="Francesco-Zuccarelli-Przemienienie-Panskie-1788-Zrodlo-domena-publiczna (1)"/>
          <p:cNvPicPr>
            <a:picLocks noChangeAspect="1"/>
          </p:cNvPicPr>
          <p:nvPr>
            <p:ph idx="1"/>
          </p:nvPr>
        </p:nvPicPr>
        <p:blipFill>
          <a:blip r:embed="rId1"/>
          <a:srcRect l="6134" r="4603"/>
          <a:stretch>
            <a:fillRect/>
          </a:stretch>
        </p:blipFill>
        <p:spPr>
          <a:xfrm>
            <a:off x="3121025" y="0"/>
            <a:ext cx="9156065" cy="7044690"/>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551942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Przemienienie na górze Tabor</a:t>
            </a:r>
            <a:endParaRPr lang="pl-PL" altLang="en-US" sz="3200" b="1">
              <a:latin typeface="Times New Roman" panose="02020603050405020304" charset="0"/>
              <a:cs typeface="Times New Roman" panose="02020603050405020304" charset="0"/>
            </a:endParaRPr>
          </a:p>
        </p:txBody>
      </p:sp>
      <p:sp>
        <p:nvSpPr>
          <p:cNvPr id="4" name="Pole tekstowe 3"/>
          <p:cNvSpPr txBox="1"/>
          <p:nvPr/>
        </p:nvSpPr>
        <p:spPr>
          <a:xfrm rot="16200000">
            <a:off x="-254000" y="3250565"/>
            <a:ext cx="6599555" cy="506730"/>
          </a:xfrm>
          <a:prstGeom prst="rect">
            <a:avLst/>
          </a:prstGeom>
          <a:noFill/>
        </p:spPr>
        <p:txBody>
          <a:bodyPr wrap="square" rtlCol="0" anchor="t">
            <a:spAutoFit/>
          </a:bodyPr>
          <a:p>
            <a:r>
              <a:rPr lang="pl-PL" sz="2700" b="1" spc="-110">
                <a:solidFill>
                  <a:srgbClr val="404040"/>
                </a:solidFill>
                <a:uFillTx/>
                <a:latin typeface="Times New Roman" panose="02020603050405020304" charset="0"/>
                <a:ea typeface="Lato"/>
                <a:cs typeface="Times New Roman" panose="02020603050405020304" charset="0"/>
                <a:sym typeface="+mn-ea"/>
              </a:rPr>
              <a:t>I obłok osłonił ich a</a:t>
            </a:r>
            <a:r>
              <a:rPr sz="2700" b="1" spc="-110">
                <a:solidFill>
                  <a:srgbClr val="404040"/>
                </a:solidFill>
                <a:uFillTx/>
                <a:latin typeface="Times New Roman" panose="02020603050405020304" charset="0"/>
                <a:ea typeface="Lato"/>
                <a:cs typeface="Times New Roman" panose="02020603050405020304" charset="0"/>
                <a:sym typeface="+mn-ea"/>
              </a:rPr>
              <a:t> z obłoku odezwał się głos:</a:t>
            </a:r>
            <a:endParaRPr lang="pl-PL" altLang="en-US" sz="2700" b="1" spc="-110">
              <a:solidFill>
                <a:srgbClr val="404040"/>
              </a:solidFill>
              <a:uFillTx/>
              <a:latin typeface="Times New Roman" panose="02020603050405020304" charset="0"/>
              <a:ea typeface="Lato"/>
              <a:cs typeface="Times New Roman" panose="02020603050405020304" charset="0"/>
              <a:sym typeface="+mn-ea"/>
            </a:endParaRPr>
          </a:p>
        </p:txBody>
      </p:sp>
      <p:sp>
        <p:nvSpPr>
          <p:cNvPr id="23" name="Pole tekstowe 22"/>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125</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17" name="Symbol zastępczy zawartości 16" descr="C:\Users\win10\Pictures\Nowenna\światła\przemienienie\ascension-of-christ-iconography-painting-church-thumbnail.jpgascension-of-christ-iconography-painting-church-thumbnail"/>
          <p:cNvPicPr>
            <a:picLocks noChangeAspect="1"/>
          </p:cNvPicPr>
          <p:nvPr>
            <p:ph idx="1"/>
          </p:nvPr>
        </p:nvPicPr>
        <p:blipFill>
          <a:blip r:embed="rId1"/>
          <a:srcRect l="13359" r="13359"/>
          <a:stretch>
            <a:fillRect/>
          </a:stretch>
        </p:blipFill>
        <p:spPr>
          <a:xfrm>
            <a:off x="3348355" y="-5715"/>
            <a:ext cx="8965565" cy="7028815"/>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25247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167" y="-125"/>
              <a:ext cx="1045"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51942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Przemienienie na górze Tabor</a:t>
            </a:r>
            <a:endParaRPr lang="pl-PL" altLang="en-US" sz="3200" b="1">
              <a:latin typeface="Times New Roman" panose="02020603050405020304" charset="0"/>
              <a:cs typeface="Times New Roman" panose="02020603050405020304" charset="0"/>
            </a:endParaRPr>
          </a:p>
        </p:txBody>
      </p:sp>
      <p:sp>
        <p:nvSpPr>
          <p:cNvPr id="16" name="Pole tekstowe 15"/>
          <p:cNvSpPr txBox="1"/>
          <p:nvPr/>
        </p:nvSpPr>
        <p:spPr>
          <a:xfrm rot="16200000">
            <a:off x="-64135" y="3340735"/>
            <a:ext cx="6429375" cy="755650"/>
          </a:xfrm>
          <a:prstGeom prst="rect">
            <a:avLst/>
          </a:prstGeom>
          <a:noFill/>
        </p:spPr>
        <p:txBody>
          <a:bodyPr wrap="square" rtlCol="0" anchor="t">
            <a:spAutoFit/>
          </a:bodyPr>
          <a:p>
            <a:pPr algn="ctr">
              <a:lnSpc>
                <a:spcPct val="80000"/>
              </a:lnSpc>
            </a:pPr>
            <a:r>
              <a:rPr sz="2700" b="1" spc="80">
                <a:solidFill>
                  <a:srgbClr val="404040"/>
                </a:solidFill>
                <a:uFillTx/>
                <a:latin typeface="Times New Roman" panose="02020603050405020304" charset="0"/>
                <a:ea typeface="Lato"/>
                <a:cs typeface="Times New Roman" panose="02020603050405020304" charset="0"/>
                <a:sym typeface="+mn-ea"/>
              </a:rPr>
              <a:t>To jest mój Syn umiłowany, w którym mam upodobanie, Jego słuchajcie</a:t>
            </a:r>
            <a:r>
              <a:rPr lang="pl-PL" sz="2700" b="1" spc="80">
                <a:solidFill>
                  <a:srgbClr val="404040"/>
                </a:solidFill>
                <a:uFillTx/>
                <a:latin typeface="Times New Roman" panose="02020603050405020304" charset="0"/>
                <a:ea typeface="Lato"/>
                <a:cs typeface="Times New Roman" panose="02020603050405020304" charset="0"/>
                <a:sym typeface="+mn-ea"/>
              </a:rPr>
              <a:t>.</a:t>
            </a:r>
            <a:endParaRPr lang="pl-PL" sz="2700" b="1" spc="80">
              <a:solidFill>
                <a:srgbClr val="404040"/>
              </a:solidFill>
              <a:uFillTx/>
              <a:latin typeface="Times New Roman" panose="02020603050405020304" charset="0"/>
              <a:ea typeface="Lato"/>
              <a:cs typeface="Times New Roman" panose="02020603050405020304" charset="0"/>
              <a:sym typeface="+mn-ea"/>
            </a:endParaRPr>
          </a:p>
        </p:txBody>
      </p:sp>
      <p:sp>
        <p:nvSpPr>
          <p:cNvPr id="23" name="Pole tekstowe 22"/>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126</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4" name="Symbol zastępczy zawartości 23" descr="Willem_van_Herp_(I)_-_The_Transfiguration_of_Christ"/>
          <p:cNvPicPr>
            <a:picLocks noChangeAspect="1"/>
          </p:cNvPicPr>
          <p:nvPr>
            <p:ph idx="1"/>
          </p:nvPr>
        </p:nvPicPr>
        <p:blipFill>
          <a:blip r:embed="rId1"/>
          <a:srcRect l="10779"/>
          <a:stretch>
            <a:fillRect/>
          </a:stretch>
        </p:blipFill>
        <p:spPr>
          <a:xfrm flipH="1">
            <a:off x="2968117" y="12065"/>
            <a:ext cx="9309608" cy="7052945"/>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solidFill>
              <a:srgbClr val="F6FC14"/>
            </a:solid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551942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Przemienienie na górze Tabor</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198755" y="3312795"/>
            <a:ext cx="6492240" cy="506730"/>
          </a:xfrm>
          <a:prstGeom prst="rect">
            <a:avLst/>
          </a:prstGeom>
          <a:noFill/>
        </p:spPr>
        <p:txBody>
          <a:bodyPr wrap="square" rtlCol="0" anchor="t">
            <a:spAutoFit/>
          </a:bodyPr>
          <a:p>
            <a:r>
              <a:rPr sz="2700" b="1" spc="-110">
                <a:solidFill>
                  <a:srgbClr val="404040"/>
                </a:solidFill>
                <a:uFillTx/>
                <a:latin typeface="Times New Roman" panose="02020603050405020304" charset="0"/>
                <a:ea typeface="Lato"/>
                <a:cs typeface="Times New Roman" panose="02020603050405020304" charset="0"/>
                <a:sym typeface="+mn-ea"/>
              </a:rPr>
              <a:t>A Jezus zbliżył się do nich, dotknął ich i</a:t>
            </a:r>
            <a:r>
              <a:rPr lang="pl-PL" sz="2700" b="1" spc="-110">
                <a:solidFill>
                  <a:srgbClr val="404040"/>
                </a:solidFill>
                <a:uFillTx/>
                <a:latin typeface="Times New Roman" panose="02020603050405020304" charset="0"/>
                <a:ea typeface="Lato"/>
                <a:cs typeface="Times New Roman" panose="02020603050405020304" charset="0"/>
                <a:sym typeface="+mn-ea"/>
              </a:rPr>
              <a:t> </a:t>
            </a:r>
            <a:r>
              <a:rPr sz="2700" b="1" spc="-110">
                <a:solidFill>
                  <a:srgbClr val="404040"/>
                </a:solidFill>
                <a:uFillTx/>
                <a:latin typeface="Times New Roman" panose="02020603050405020304" charset="0"/>
                <a:ea typeface="Lato"/>
                <a:cs typeface="Times New Roman" panose="02020603050405020304" charset="0"/>
                <a:sym typeface="+mn-ea"/>
              </a:rPr>
              <a:t>rzekł: </a:t>
            </a:r>
            <a:endParaRPr lang="pl-PL" altLang="en-US" sz="2700" b="1" spc="-110">
              <a:solidFill>
                <a:srgbClr val="404040"/>
              </a:solidFill>
              <a:uFillTx/>
              <a:latin typeface="Times New Roman" panose="02020603050405020304" charset="0"/>
              <a:ea typeface="Lato"/>
              <a:cs typeface="Times New Roman" panose="02020603050405020304" charset="0"/>
              <a:sym typeface="+mn-ea"/>
            </a:endParaRPr>
          </a:p>
        </p:txBody>
      </p:sp>
      <p:sp>
        <p:nvSpPr>
          <p:cNvPr id="25" name="Pole tekstowe 24"/>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127</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17" name="Symbol zastępczy zawartości 16" descr="istockphoto-2198321066-612x612"/>
          <p:cNvPicPr>
            <a:picLocks noChangeAspect="1"/>
          </p:cNvPicPr>
          <p:nvPr>
            <p:ph idx="1"/>
          </p:nvPr>
        </p:nvPicPr>
        <p:blipFill>
          <a:blip r:embed="rId1"/>
          <a:srcRect l="8981" t="7448" r="11852" b="7835"/>
          <a:stretch>
            <a:fillRect/>
          </a:stretch>
        </p:blipFill>
        <p:spPr>
          <a:xfrm>
            <a:off x="3119755" y="-68580"/>
            <a:ext cx="9157970" cy="7011670"/>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solidFill>
              <a:srgbClr val="F6FC14"/>
            </a:solid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51942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Przemienienie na górze Tabor</a:t>
            </a:r>
            <a:endParaRPr lang="pl-PL" altLang="en-US" sz="3200" b="1">
              <a:latin typeface="Times New Roman" panose="02020603050405020304" charset="0"/>
              <a:cs typeface="Times New Roman" panose="02020603050405020304" charset="0"/>
            </a:endParaRPr>
          </a:p>
        </p:txBody>
      </p:sp>
      <p:sp>
        <p:nvSpPr>
          <p:cNvPr id="23" name="Pole tekstowe 22"/>
          <p:cNvSpPr txBox="1"/>
          <p:nvPr/>
        </p:nvSpPr>
        <p:spPr>
          <a:xfrm rot="16200000">
            <a:off x="-160020" y="3350895"/>
            <a:ext cx="6413500" cy="506730"/>
          </a:xfrm>
          <a:prstGeom prst="rect">
            <a:avLst/>
          </a:prstGeom>
          <a:noFill/>
        </p:spPr>
        <p:txBody>
          <a:bodyPr wrap="square" rtlCol="0" anchor="t">
            <a:spAutoFit/>
          </a:bodyPr>
          <a:p>
            <a:r>
              <a:rPr sz="2700" b="1" spc="-50">
                <a:solidFill>
                  <a:srgbClr val="404040"/>
                </a:solidFill>
                <a:uFillTx/>
                <a:latin typeface="Times New Roman" panose="02020603050405020304" charset="0"/>
                <a:ea typeface="Lato"/>
                <a:cs typeface="Times New Roman" panose="02020603050405020304" charset="0"/>
                <a:sym typeface="+mn-ea"/>
              </a:rPr>
              <a:t>„Wstańcie, nie lękajcie się</a:t>
            </a:r>
            <a:r>
              <a:rPr lang="pl-PL" sz="2700" b="1" spc="-50">
                <a:solidFill>
                  <a:srgbClr val="404040"/>
                </a:solidFill>
                <a:uFillTx/>
                <a:latin typeface="Times New Roman" panose="02020603050405020304" charset="0"/>
                <a:ea typeface="Lato"/>
                <a:cs typeface="Times New Roman" panose="02020603050405020304" charset="0"/>
                <a:sym typeface="+mn-ea"/>
              </a:rPr>
              <a:t>” i </a:t>
            </a:r>
            <a:r>
              <a:rPr sz="2700" b="1" spc="-50">
                <a:solidFill>
                  <a:srgbClr val="404040"/>
                </a:solidFill>
                <a:uFillTx/>
                <a:latin typeface="Times New Roman" panose="02020603050405020304" charset="0"/>
                <a:ea typeface="Lato"/>
                <a:cs typeface="Times New Roman" panose="02020603050405020304" charset="0"/>
                <a:sym typeface="+mn-ea"/>
              </a:rPr>
              <a:t>przykazał im:</a:t>
            </a:r>
            <a:endParaRPr lang="pl-PL" altLang="en-US" sz="2700" b="1" spc="-50">
              <a:solidFill>
                <a:srgbClr val="404040"/>
              </a:solidFill>
              <a:uFillTx/>
              <a:latin typeface="Times New Roman" panose="02020603050405020304" charset="0"/>
              <a:ea typeface="Lato"/>
              <a:cs typeface="Times New Roman" panose="02020603050405020304" charset="0"/>
              <a:sym typeface="+mn-ea"/>
            </a:endParaRPr>
          </a:p>
        </p:txBody>
      </p:sp>
      <p:sp>
        <p:nvSpPr>
          <p:cNvPr id="24" name="Pole tekstowe 23"/>
          <p:cNvSpPr txBox="1"/>
          <p:nvPr/>
        </p:nvSpPr>
        <p:spPr>
          <a:xfrm>
            <a:off x="11160125" y="6120130"/>
            <a:ext cx="983615" cy="107632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128</a:t>
            </a:r>
            <a:endParaRPr lang="pl-PL" altLang="en-US" sz="3200">
              <a:solidFill>
                <a:schemeClr val="bg1"/>
              </a:solidFill>
              <a:latin typeface="Segoe UI Black" panose="020B0A02040204020203" charset="0"/>
              <a:cs typeface="Segoe UI Black" panose="020B0A02040204020203" charset="0"/>
            </a:endParaRPr>
          </a:p>
          <a:p>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8000"/>
    </mc:Choice>
    <mc:Fallback>
      <p:transition spd="slow" advTm="8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17" name="Symbol zastępczy zawartości 16" descr="450,253,2023110204155463a3b6c92f8ae86fc069025455dc520a8cc8c705"/>
          <p:cNvPicPr>
            <a:picLocks noChangeAspect="1"/>
          </p:cNvPicPr>
          <p:nvPr>
            <p:ph idx="1"/>
          </p:nvPr>
        </p:nvPicPr>
        <p:blipFill>
          <a:blip r:embed="rId1"/>
          <a:srcRect l="10760" r="19486"/>
          <a:stretch>
            <a:fillRect/>
          </a:stretch>
        </p:blipFill>
        <p:spPr>
          <a:xfrm>
            <a:off x="3308985" y="-158115"/>
            <a:ext cx="8969375" cy="7229475"/>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362325"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solidFill>
              <a:srgbClr val="F6FC14"/>
            </a:solid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106" y="-125"/>
              <a:ext cx="1106"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551942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Przemienienie na górze Tabor</a:t>
            </a:r>
            <a:endParaRPr lang="pl-PL" altLang="en-US" sz="3200" b="1">
              <a:latin typeface="Times New Roman" panose="02020603050405020304" charset="0"/>
              <a:cs typeface="Times New Roman" panose="02020603050405020304" charset="0"/>
            </a:endParaRPr>
          </a:p>
        </p:txBody>
      </p:sp>
      <p:sp>
        <p:nvSpPr>
          <p:cNvPr id="4" name="Pole tekstowe 3"/>
          <p:cNvSpPr txBox="1"/>
          <p:nvPr/>
        </p:nvSpPr>
        <p:spPr>
          <a:xfrm rot="16200000">
            <a:off x="124460" y="3418205"/>
            <a:ext cx="6275070" cy="773430"/>
          </a:xfrm>
          <a:prstGeom prst="rect">
            <a:avLst/>
          </a:prstGeom>
        </p:spPr>
        <p:txBody>
          <a:bodyPr wrap="square">
            <a:noAutofit/>
          </a:bodyPr>
          <a:p>
            <a:pPr marL="0" indent="0" algn="ctr">
              <a:lnSpc>
                <a:spcPct val="80000"/>
              </a:lnSpc>
            </a:pPr>
            <a:r>
              <a:rPr sz="1600" b="0" i="0">
                <a:solidFill>
                  <a:srgbClr val="404040"/>
                </a:solidFill>
                <a:latin typeface="Times New Roman" panose="02020603050405020304"/>
                <a:ea typeface="Times New Roman" panose="02020603050405020304"/>
              </a:rPr>
              <a:t> </a:t>
            </a:r>
            <a:r>
              <a:rPr sz="1700" b="0" i="1">
                <a:solidFill>
                  <a:srgbClr val="404040"/>
                </a:solidFill>
                <a:latin typeface="Lato"/>
                <a:ea typeface="Lato"/>
              </a:rPr>
              <a:t>   </a:t>
            </a:r>
            <a:r>
              <a:rPr sz="2700" b="1">
                <a:solidFill>
                  <a:srgbClr val="404040"/>
                </a:solidFill>
                <a:latin typeface="Times New Roman" panose="02020603050405020304" charset="0"/>
                <a:ea typeface="Lato"/>
                <a:cs typeface="Times New Roman" panose="02020603050405020304" charset="0"/>
              </a:rPr>
              <a:t>„Nie opowiadajcie nikomu o tym</a:t>
            </a:r>
            <a:r>
              <a:rPr lang="pl-PL" sz="2700" b="1">
                <a:solidFill>
                  <a:srgbClr val="404040"/>
                </a:solidFill>
                <a:latin typeface="Times New Roman" panose="02020603050405020304" charset="0"/>
                <a:ea typeface="Lato"/>
                <a:cs typeface="Times New Roman" panose="02020603050405020304" charset="0"/>
              </a:rPr>
              <a:t>,    </a:t>
            </a:r>
            <a:endParaRPr lang="pl-PL" sz="2700" b="1">
              <a:solidFill>
                <a:srgbClr val="404040"/>
              </a:solidFill>
              <a:latin typeface="Times New Roman" panose="02020603050405020304" charset="0"/>
              <a:ea typeface="Lato"/>
              <a:cs typeface="Times New Roman" panose="02020603050405020304" charset="0"/>
            </a:endParaRPr>
          </a:p>
          <a:p>
            <a:pPr marL="0" indent="0" algn="ctr">
              <a:lnSpc>
                <a:spcPct val="80000"/>
              </a:lnSpc>
            </a:pPr>
            <a:r>
              <a:rPr sz="2700" b="1">
                <a:solidFill>
                  <a:srgbClr val="404040"/>
                </a:solidFill>
                <a:latin typeface="Times New Roman" panose="02020603050405020304" charset="0"/>
                <a:ea typeface="Lato"/>
                <a:cs typeface="Times New Roman" panose="02020603050405020304" charset="0"/>
              </a:rPr>
              <a:t> aż Syn Człowieczy zmartwychwstanie”.</a:t>
            </a:r>
            <a:endParaRPr sz="2700" b="1">
              <a:solidFill>
                <a:srgbClr val="404040"/>
              </a:solidFill>
              <a:latin typeface="Times New Roman" panose="02020603050405020304" charset="0"/>
              <a:ea typeface="Lato"/>
              <a:cs typeface="Times New Roman" panose="02020603050405020304" charset="0"/>
            </a:endParaRPr>
          </a:p>
        </p:txBody>
      </p:sp>
      <p:sp>
        <p:nvSpPr>
          <p:cNvPr id="23" name="Pole tekstowe 22"/>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129</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14000"/>
    </mc:Choice>
    <mc:Fallback>
      <p:transition spd="slow" advTm="14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Symbol zastępczy zawartości 3" descr="C:\Users\win10\Pictures\Tajemnice+Światla.jpgTajemnice+Światla"/>
          <p:cNvPicPr>
            <a:picLocks noChangeAspect="1"/>
          </p:cNvPicPr>
          <p:nvPr>
            <p:ph idx="1"/>
          </p:nvPr>
        </p:nvPicPr>
        <p:blipFill>
          <a:blip r:embed="rId1"/>
          <a:srcRect l="8124" t="4970" b="77"/>
          <a:stretch>
            <a:fillRect/>
          </a:stretch>
        </p:blipFill>
        <p:spPr>
          <a:xfrm>
            <a:off x="-9525" y="-5080"/>
            <a:ext cx="11289030" cy="6870065"/>
          </a:xfrm>
          <a:prstGeom prst="rect">
            <a:avLst/>
          </a:prstGeom>
          <a:solidFill>
            <a:schemeClr val="bg1"/>
          </a:solidFill>
        </p:spPr>
      </p:pic>
      <p:sp>
        <p:nvSpPr>
          <p:cNvPr id="2" name="Prostokąt 1"/>
          <p:cNvSpPr/>
          <p:nvPr/>
        </p:nvSpPr>
        <p:spPr>
          <a:xfrm>
            <a:off x="8817610" y="4108450"/>
            <a:ext cx="2113280" cy="230505"/>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3" name="Prostokąt 2"/>
          <p:cNvSpPr/>
          <p:nvPr/>
        </p:nvSpPr>
        <p:spPr>
          <a:xfrm>
            <a:off x="8815705" y="6477000"/>
            <a:ext cx="2115820" cy="220980"/>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5" name="Prostokąt 4"/>
          <p:cNvSpPr/>
          <p:nvPr/>
        </p:nvSpPr>
        <p:spPr>
          <a:xfrm rot="5400000">
            <a:off x="7628890" y="5298440"/>
            <a:ext cx="2588260" cy="210820"/>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6" name="Prostokąt 5"/>
          <p:cNvSpPr/>
          <p:nvPr/>
        </p:nvSpPr>
        <p:spPr>
          <a:xfrm rot="5400000">
            <a:off x="9532620" y="5289550"/>
            <a:ext cx="2588260" cy="229870"/>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cxnSp>
        <p:nvCxnSpPr>
          <p:cNvPr id="8" name="Łącznik prosty 7"/>
          <p:cNvCxnSpPr/>
          <p:nvPr/>
        </p:nvCxnSpPr>
        <p:spPr>
          <a:xfrm flipV="1">
            <a:off x="5398770" y="6259195"/>
            <a:ext cx="3513455" cy="8255"/>
          </a:xfrm>
          <a:prstGeom prst="line">
            <a:avLst/>
          </a:prstGeom>
          <a:ln w="127000">
            <a:solidFill>
              <a:srgbClr val="F6FC14"/>
            </a:solidFill>
          </a:ln>
        </p:spPr>
        <p:style>
          <a:lnRef idx="2">
            <a:schemeClr val="accent1"/>
          </a:lnRef>
          <a:fillRef idx="0">
            <a:srgbClr val="FFFFFF"/>
          </a:fillRef>
          <a:effectRef idx="0">
            <a:srgbClr val="FFFFFF"/>
          </a:effectRef>
          <a:fontRef idx="minor">
            <a:schemeClr val="tx1"/>
          </a:fontRef>
        </p:style>
      </p:cxnSp>
      <p:sp>
        <p:nvSpPr>
          <p:cNvPr id="16" name="Prostokąt 15"/>
          <p:cNvSpPr/>
          <p:nvPr/>
        </p:nvSpPr>
        <p:spPr>
          <a:xfrm>
            <a:off x="2336165" y="188595"/>
            <a:ext cx="5981700" cy="648970"/>
          </a:xfrm>
          <a:prstGeom prst="rect">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sp>
        <p:nvSpPr>
          <p:cNvPr id="18" name="Pole tekstowe 17"/>
          <p:cNvSpPr txBox="1"/>
          <p:nvPr/>
        </p:nvSpPr>
        <p:spPr>
          <a:xfrm>
            <a:off x="2736850" y="88900"/>
            <a:ext cx="5891530" cy="748665"/>
          </a:xfrm>
          <a:prstGeom prst="rect">
            <a:avLst/>
          </a:prstGeom>
          <a:noFill/>
        </p:spPr>
        <p:txBody>
          <a:bodyPr wrap="square" rtlCol="0">
            <a:noAutofit/>
          </a:bodyPr>
          <a:p>
            <a:r>
              <a:rPr lang="pl-PL" altLang="en-US" sz="4000" spc="300">
                <a:solidFill>
                  <a:schemeClr val="tx1"/>
                </a:solidFill>
                <a:uFillTx/>
                <a:latin typeface="Segoe UI Black" panose="020B0A02040204020203" charset="0"/>
                <a:cs typeface="Segoe UI Black" panose="020B0A02040204020203" charset="0"/>
              </a:rPr>
              <a:t>Tajemnice Światła</a:t>
            </a:r>
            <a:endParaRPr lang="pl-PL" altLang="en-US" sz="4000" spc="300">
              <a:solidFill>
                <a:schemeClr val="tx1"/>
              </a:solidFill>
              <a:uFillTx/>
              <a:latin typeface="Segoe UI Black" panose="020B0A02040204020203" charset="0"/>
              <a:cs typeface="Segoe UI Black" panose="020B0A02040204020203" charset="0"/>
            </a:endParaRPr>
          </a:p>
        </p:txBody>
      </p:sp>
      <p:sp>
        <p:nvSpPr>
          <p:cNvPr id="14" name="Prostokąt 13"/>
          <p:cNvSpPr/>
          <p:nvPr/>
        </p:nvSpPr>
        <p:spPr>
          <a:xfrm>
            <a:off x="11231880" y="-66675"/>
            <a:ext cx="959485" cy="7077075"/>
          </a:xfrm>
          <a:prstGeom prst="rect">
            <a:avLst/>
          </a:prstGeom>
          <a:gradFill>
            <a:gsLst>
              <a:gs pos="0">
                <a:schemeClr val="accent1">
                  <a:lumMod val="5000"/>
                  <a:lumOff val="95000"/>
                </a:schemeClr>
              </a:gs>
              <a:gs pos="59000">
                <a:schemeClr val="accent6">
                  <a:lumMod val="60000"/>
                  <a:lumOff val="40000"/>
                </a:schemeClr>
              </a:gs>
            </a:gsLst>
            <a:lin ang="18000000" scaled="0"/>
          </a:gradFill>
          <a:ln>
            <a:noFill/>
          </a:ln>
          <a:effectLst>
            <a:reflection endPos="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pic>
        <p:nvPicPr>
          <p:cNvPr id="17" name="Obraz 16"/>
          <p:cNvPicPr>
            <a:picLocks noChangeAspect="1"/>
          </p:cNvPicPr>
          <p:nvPr/>
        </p:nvPicPr>
        <p:blipFill>
          <a:blip r:embed="rId2"/>
          <a:stretch>
            <a:fillRect/>
          </a:stretch>
        </p:blipFill>
        <p:spPr>
          <a:xfrm>
            <a:off x="11289030" y="-5715"/>
            <a:ext cx="876300" cy="6181725"/>
          </a:xfrm>
          <a:prstGeom prst="rect">
            <a:avLst/>
          </a:prstGeom>
        </p:spPr>
      </p:pic>
      <p:sp>
        <p:nvSpPr>
          <p:cNvPr id="7" name="Pole tekstowe 6"/>
          <p:cNvSpPr txBox="1"/>
          <p:nvPr/>
        </p:nvSpPr>
        <p:spPr>
          <a:xfrm>
            <a:off x="11160125" y="6120130"/>
            <a:ext cx="983615" cy="583565"/>
          </a:xfrm>
          <a:prstGeom prst="rect">
            <a:avLst/>
          </a:prstGeom>
          <a:noFill/>
        </p:spPr>
        <p:txBody>
          <a:bodyPr wrap="square" rtlCol="0">
            <a:spAutoFit/>
          </a:bodyPr>
          <a:p>
            <a:r>
              <a:rPr lang="pl-PL" altLang="en-US" sz="3200">
                <a:solidFill>
                  <a:schemeClr val="tx1"/>
                </a:solidFill>
                <a:latin typeface="Segoe UI Black" panose="020B0A02040204020203" charset="0"/>
                <a:cs typeface="Segoe UI Black" panose="020B0A02040204020203" charset="0"/>
              </a:rPr>
              <a:t>130</a:t>
            </a:r>
            <a:endParaRPr lang="pl-PL" altLang="en-US" sz="3200">
              <a:solidFill>
                <a:schemeClr val="tx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17" name="Symbol zastępczy zawartości 16" descr="1102014719_univ_lsr_lg"/>
          <p:cNvPicPr>
            <a:picLocks noChangeAspect="1"/>
          </p:cNvPicPr>
          <p:nvPr>
            <p:ph idx="1"/>
          </p:nvPr>
        </p:nvPicPr>
        <p:blipFill>
          <a:blip r:embed="rId1"/>
          <a:srcRect l="10662" r="8534"/>
          <a:stretch>
            <a:fillRect/>
          </a:stretch>
        </p:blipFill>
        <p:spPr>
          <a:xfrm>
            <a:off x="3042920" y="-26035"/>
            <a:ext cx="9234805" cy="6895465"/>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816"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20"/>
              <a:ext cx="3634" cy="696"/>
            </a:xfrm>
            <a:prstGeom prst="rect">
              <a:avLst/>
            </a:prstGeom>
            <a:solidFill>
              <a:srgbClr val="F6FC14"/>
            </a:solidFill>
          </p:spPr>
          <p:txBody>
            <a:bodyPr wrap="square" rtlCol="0" anchor="b" anchorCtr="0">
              <a:noAutofit/>
            </a:bodyPr>
            <a:p>
              <a:pPr>
                <a:lnSpc>
                  <a:spcPct val="150000"/>
                </a:lnSpc>
              </a:pPr>
              <a:r>
                <a:rPr lang="pl-PL" altLang="en-US" b="1">
                  <a:solidFill>
                    <a:schemeClr val="tx1"/>
                  </a:solidFill>
                  <a:latin typeface="Times New Roman" panose="02020603050405020304" charset="0"/>
                  <a:cs typeface="Times New Roman" panose="02020603050405020304" charset="0"/>
                  <a:sym typeface="+mn-ea"/>
                </a:rPr>
                <a:t>     Ojcze nasz ...</a:t>
              </a:r>
              <a:endParaRPr lang="pl-PL" altLang="en-US" b="1">
                <a:solidFill>
                  <a:schemeClr val="tx1"/>
                </a:solidFill>
                <a:latin typeface="Times New Roman" panose="02020603050405020304" charset="0"/>
                <a:cs typeface="Times New Roman" panose="02020603050405020304" charset="0"/>
                <a:sym typeface="+mn-ea"/>
              </a:endParaRPr>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476631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Ustanowienie Eucharystii</a:t>
            </a:r>
            <a:endParaRPr lang="pl-PL" altLang="en-US" sz="3200" b="1">
              <a:latin typeface="Times New Roman" panose="02020603050405020304" charset="0"/>
              <a:cs typeface="Times New Roman" panose="02020603050405020304" charset="0"/>
            </a:endParaRPr>
          </a:p>
        </p:txBody>
      </p:sp>
      <p:sp>
        <p:nvSpPr>
          <p:cNvPr id="16" name="Pole tekstowe 15"/>
          <p:cNvSpPr txBox="1"/>
          <p:nvPr/>
        </p:nvSpPr>
        <p:spPr>
          <a:xfrm rot="16200000">
            <a:off x="100965" y="3424555"/>
            <a:ext cx="5933440" cy="506730"/>
          </a:xfrm>
          <a:prstGeom prst="rect">
            <a:avLst/>
          </a:prstGeom>
          <a:noFill/>
        </p:spPr>
        <p:txBody>
          <a:bodyPr wrap="square" rtlCol="0" anchor="t">
            <a:spAutoFit/>
          </a:bodyPr>
          <a:p>
            <a:r>
              <a:rPr lang="pl-PL" sz="2700" b="1">
                <a:solidFill>
                  <a:srgbClr val="000000"/>
                </a:solidFill>
                <a:latin typeface="Times New Roman" panose="02020603050405020304" charset="0"/>
                <a:ea typeface="Tahoma" panose="020B0604030504040204"/>
                <a:cs typeface="Times New Roman" panose="02020603050405020304" charset="0"/>
                <a:sym typeface="+mn-ea"/>
              </a:rPr>
              <a:t>G</a:t>
            </a:r>
            <a:r>
              <a:rPr sz="2700" b="1">
                <a:solidFill>
                  <a:srgbClr val="000000"/>
                </a:solidFill>
                <a:latin typeface="Times New Roman" panose="02020603050405020304" charset="0"/>
                <a:ea typeface="Tahoma" panose="020B0604030504040204"/>
                <a:cs typeface="Times New Roman" panose="02020603050405020304" charset="0"/>
                <a:sym typeface="+mn-ea"/>
              </a:rPr>
              <a:t>dy zajął </a:t>
            </a:r>
            <a:r>
              <a:rPr lang="pl-PL" sz="2700" b="1">
                <a:solidFill>
                  <a:srgbClr val="000000"/>
                </a:solidFill>
                <a:latin typeface="Times New Roman" panose="02020603050405020304" charset="0"/>
                <a:ea typeface="Tahoma" panose="020B0604030504040204"/>
                <a:cs typeface="Times New Roman" panose="02020603050405020304" charset="0"/>
                <a:sym typeface="+mn-ea"/>
              </a:rPr>
              <a:t>z</a:t>
            </a:r>
            <a:r>
              <a:rPr sz="2700" b="1">
                <a:solidFill>
                  <a:srgbClr val="000000"/>
                </a:solidFill>
                <a:latin typeface="Times New Roman" panose="02020603050405020304" charset="0"/>
                <a:ea typeface="Tahoma" panose="020B0604030504040204"/>
                <a:cs typeface="Times New Roman" panose="02020603050405020304" charset="0"/>
                <a:sym typeface="+mn-ea"/>
              </a:rPr>
              <a:t> Apostoł</a:t>
            </a:r>
            <a:r>
              <a:rPr lang="pl-PL" sz="2700" b="1">
                <a:solidFill>
                  <a:srgbClr val="000000"/>
                </a:solidFill>
                <a:latin typeface="Times New Roman" panose="02020603050405020304" charset="0"/>
                <a:ea typeface="Tahoma" panose="020B0604030504040204"/>
                <a:cs typeface="Times New Roman" panose="02020603050405020304" charset="0"/>
                <a:sym typeface="+mn-ea"/>
              </a:rPr>
              <a:t>ami </a:t>
            </a:r>
            <a:r>
              <a:rPr sz="2700" b="1">
                <a:solidFill>
                  <a:srgbClr val="000000"/>
                </a:solidFill>
                <a:latin typeface="Times New Roman" panose="02020603050405020304" charset="0"/>
                <a:ea typeface="Tahoma" panose="020B0604030504040204"/>
                <a:cs typeface="Times New Roman" panose="02020603050405020304" charset="0"/>
                <a:sym typeface="+mn-ea"/>
              </a:rPr>
              <a:t>miejsce u stołu</a:t>
            </a:r>
            <a:endParaRPr lang="pl-PL" altLang="en-US" sz="2700" b="1">
              <a:solidFill>
                <a:srgbClr val="000000"/>
              </a:solidFill>
              <a:latin typeface="Times New Roman" panose="02020603050405020304" charset="0"/>
              <a:ea typeface="Tahoma" panose="020B0604030504040204"/>
              <a:cs typeface="Times New Roman" panose="02020603050405020304" charset="0"/>
              <a:sym typeface="+mn-ea"/>
            </a:endParaRPr>
          </a:p>
        </p:txBody>
      </p:sp>
      <p:sp>
        <p:nvSpPr>
          <p:cNvPr id="23" name="Pole tekstowe 22"/>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131</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3000"/>
    </mc:Choice>
    <mc:Fallback>
      <p:transition spd="slow" advTm="23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wielki_tydzien"/>
          <p:cNvPicPr>
            <a:picLocks noChangeAspect="1"/>
          </p:cNvPicPr>
          <p:nvPr>
            <p:ph idx="1"/>
          </p:nvPr>
        </p:nvPicPr>
        <p:blipFill>
          <a:blip r:embed="rId1"/>
          <a:srcRect l="6063" r="5043"/>
          <a:stretch>
            <a:fillRect/>
          </a:stretch>
        </p:blipFill>
        <p:spPr>
          <a:xfrm>
            <a:off x="3121025" y="-55880"/>
            <a:ext cx="9119235" cy="6934200"/>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solidFill>
              <a:srgbClr val="F6FC14"/>
            </a:solid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476631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Ustanowienie Eucharystii</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304800" y="3120390"/>
            <a:ext cx="6770370" cy="506730"/>
          </a:xfrm>
          <a:prstGeom prst="rect">
            <a:avLst/>
          </a:prstGeom>
          <a:noFill/>
        </p:spPr>
        <p:txBody>
          <a:bodyPr wrap="square" rtlCol="0" anchor="t">
            <a:spAutoFit/>
          </a:bodyPr>
          <a:p>
            <a:r>
              <a:rPr lang="pl-PL" sz="2700" b="1">
                <a:solidFill>
                  <a:srgbClr val="000000"/>
                </a:solidFill>
                <a:latin typeface="Times New Roman" panose="02020603050405020304" charset="0"/>
                <a:ea typeface="Tahoma" panose="020B0604030504040204"/>
                <a:cs typeface="Times New Roman" panose="02020603050405020304" charset="0"/>
                <a:sym typeface="+mn-ea"/>
              </a:rPr>
              <a:t>R</a:t>
            </a:r>
            <a:r>
              <a:rPr sz="2700" b="1">
                <a:solidFill>
                  <a:srgbClr val="000000"/>
                </a:solidFill>
                <a:latin typeface="Times New Roman" panose="02020603050405020304" charset="0"/>
                <a:ea typeface="Tahoma" panose="020B0604030504040204"/>
                <a:cs typeface="Times New Roman" panose="02020603050405020304" charset="0"/>
                <a:sym typeface="+mn-ea"/>
              </a:rPr>
              <a:t>zekł do nich: Gorąco pragnąłem spożyć</a:t>
            </a:r>
            <a:endParaRPr lang="pl-PL" altLang="en-US" sz="2700" b="1">
              <a:solidFill>
                <a:srgbClr val="000000"/>
              </a:solidFill>
              <a:latin typeface="Times New Roman" panose="02020603050405020304" charset="0"/>
              <a:ea typeface="Tahoma" panose="020B0604030504040204"/>
              <a:cs typeface="Times New Roman" panose="02020603050405020304" charset="0"/>
              <a:sym typeface="+mn-ea"/>
            </a:endParaRPr>
          </a:p>
        </p:txBody>
      </p:sp>
      <p:sp>
        <p:nvSpPr>
          <p:cNvPr id="24" name="Pole tekstowe 23"/>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132</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Symbol zastępczy zawartości 1" descr="1456398267"/>
          <p:cNvPicPr>
            <a:picLocks noChangeAspect="1"/>
          </p:cNvPicPr>
          <p:nvPr/>
        </p:nvPicPr>
        <p:blipFill>
          <a:blip r:embed="rId1"/>
          <a:srcRect r="6377" b="3000"/>
          <a:stretch>
            <a:fillRect/>
          </a:stretch>
        </p:blipFill>
        <p:spPr>
          <a:xfrm>
            <a:off x="3272155" y="-5715"/>
            <a:ext cx="9006205" cy="7021830"/>
          </a:xfrm>
          <a:prstGeom prst="rect">
            <a:avLst/>
          </a:prstGeom>
        </p:spPr>
      </p:pic>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79</a:t>
            </a:r>
            <a:endParaRPr lang="pl-PL" altLang="en-US" sz="3200">
              <a:solidFill>
                <a:schemeClr val="bg1"/>
              </a:solidFill>
              <a:latin typeface="Segoe UI Black" panose="020B0A02040204020203" charset="0"/>
              <a:cs typeface="Segoe UI Black" panose="020B0A02040204020203" charset="0"/>
            </a:endParaRPr>
          </a:p>
        </p:txBody>
      </p:sp>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80670" y="-79375"/>
            <a:ext cx="3028950" cy="7022465"/>
            <a:chOff x="442" y="-125"/>
            <a:chExt cx="4770"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solidFill>
              <a:srgbClr val="F6FC14"/>
            </a:solid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442" y="839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95947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Chrzest Pana Jezusa w Jordanie</a:t>
            </a:r>
            <a:endParaRPr lang="pl-PL" altLang="en-US" sz="3200" b="1">
              <a:latin typeface="Times New Roman" panose="02020603050405020304" charset="0"/>
              <a:cs typeface="Times New Roman" panose="02020603050405020304" charset="0"/>
            </a:endParaRPr>
          </a:p>
        </p:txBody>
      </p:sp>
      <p:sp>
        <p:nvSpPr>
          <p:cNvPr id="2" name="Pole tekstowe 1"/>
          <p:cNvSpPr txBox="1"/>
          <p:nvPr/>
        </p:nvSpPr>
        <p:spPr>
          <a:xfrm rot="16200000">
            <a:off x="-592455" y="3108325"/>
            <a:ext cx="7309485" cy="506730"/>
          </a:xfrm>
          <a:prstGeom prst="rect">
            <a:avLst/>
          </a:prstGeom>
          <a:noFill/>
        </p:spPr>
        <p:txBody>
          <a:bodyPr wrap="square" rtlCol="0" anchor="t">
            <a:spAutoFit/>
          </a:bodyPr>
          <a:p>
            <a:r>
              <a:rPr lang="pl-PL" altLang="en-US" sz="1600" spc="-50">
                <a:solidFill>
                  <a:srgbClr val="000000"/>
                </a:solidFill>
                <a:uFillTx/>
                <a:latin typeface="Open Sans"/>
                <a:ea typeface="Open Sans"/>
                <a:sym typeface="+mn-ea"/>
              </a:rPr>
              <a:t> </a:t>
            </a:r>
            <a:r>
              <a:rPr lang="pl-PL" altLang="en-US" sz="1600" b="1" spc="-50">
                <a:solidFill>
                  <a:srgbClr val="000000"/>
                </a:solidFill>
                <a:uFillTx/>
                <a:latin typeface="Open Sans"/>
                <a:ea typeface="Open Sans"/>
                <a:sym typeface="+mn-ea"/>
              </a:rPr>
              <a:t> </a:t>
            </a:r>
            <a:r>
              <a:rPr lang="pl-PL" altLang="en-US" sz="2700" b="1" spc="-50">
                <a:solidFill>
                  <a:srgbClr val="000000"/>
                </a:solidFill>
                <a:uFillTx/>
                <a:latin typeface="Times New Roman" panose="02020603050405020304" charset="0"/>
                <a:ea typeface="Open Sans"/>
                <a:cs typeface="Times New Roman" panose="02020603050405020304" charset="0"/>
                <a:sym typeface="+mn-ea"/>
              </a:rPr>
              <a:t>B</a:t>
            </a:r>
            <a:r>
              <a:rPr lang="en-US" altLang="pl-PL" sz="2700" b="1" spc="-50">
                <a:solidFill>
                  <a:srgbClr val="000000"/>
                </a:solidFill>
                <a:uFillTx/>
                <a:latin typeface="Times New Roman" panose="02020603050405020304" charset="0"/>
                <a:ea typeface="Open Sans"/>
                <a:cs typeface="Times New Roman" panose="02020603050405020304" charset="0"/>
                <a:sym typeface="+mn-ea"/>
              </a:rPr>
              <a:t>o godzi si</a:t>
            </a:r>
            <a:r>
              <a:rPr lang="en-US" altLang="en-US" sz="2700" b="1" spc="-50">
                <a:solidFill>
                  <a:srgbClr val="000000"/>
                </a:solidFill>
                <a:uFillTx/>
                <a:latin typeface="Times New Roman" panose="02020603050405020304" charset="0"/>
                <a:ea typeface="Open Sans"/>
                <a:cs typeface="Times New Roman" panose="02020603050405020304" charset="0"/>
                <a:sym typeface="+mn-ea"/>
              </a:rPr>
              <a:t>ę</a:t>
            </a:r>
            <a:r>
              <a:rPr lang="en-US" altLang="pl-PL" sz="2700" b="1" spc="-50">
                <a:solidFill>
                  <a:srgbClr val="000000"/>
                </a:solidFill>
                <a:uFillTx/>
                <a:latin typeface="Times New Roman" panose="02020603050405020304" charset="0"/>
                <a:ea typeface="Open Sans"/>
                <a:cs typeface="Times New Roman" panose="02020603050405020304" charset="0"/>
                <a:sym typeface="+mn-ea"/>
              </a:rPr>
              <a:t> wype</a:t>
            </a:r>
            <a:r>
              <a:rPr lang="en-US" altLang="en-US" sz="2700" b="1" spc="-50">
                <a:solidFill>
                  <a:srgbClr val="000000"/>
                </a:solidFill>
                <a:uFillTx/>
                <a:latin typeface="Times New Roman" panose="02020603050405020304" charset="0"/>
                <a:ea typeface="Open Sans"/>
                <a:cs typeface="Times New Roman" panose="02020603050405020304" charset="0"/>
                <a:sym typeface="+mn-ea"/>
              </a:rPr>
              <a:t>ł</a:t>
            </a:r>
            <a:r>
              <a:rPr lang="en-US" altLang="pl-PL" sz="2700" b="1" spc="-50">
                <a:solidFill>
                  <a:srgbClr val="000000"/>
                </a:solidFill>
                <a:uFillTx/>
                <a:latin typeface="Times New Roman" panose="02020603050405020304" charset="0"/>
                <a:ea typeface="Open Sans"/>
                <a:cs typeface="Times New Roman" panose="02020603050405020304" charset="0"/>
                <a:sym typeface="+mn-ea"/>
              </a:rPr>
              <a:t>ni</a:t>
            </a:r>
            <a:r>
              <a:rPr lang="en-US" altLang="en-US" sz="2700" b="1" spc="-50">
                <a:solidFill>
                  <a:srgbClr val="000000"/>
                </a:solidFill>
                <a:uFillTx/>
                <a:latin typeface="Times New Roman" panose="02020603050405020304" charset="0"/>
                <a:ea typeface="Open Sans"/>
                <a:cs typeface="Times New Roman" panose="02020603050405020304" charset="0"/>
                <a:sym typeface="+mn-ea"/>
              </a:rPr>
              <a:t>ć</a:t>
            </a:r>
            <a:r>
              <a:rPr lang="en-US" altLang="pl-PL" sz="2700" b="1" spc="-50">
                <a:solidFill>
                  <a:srgbClr val="000000"/>
                </a:solidFill>
                <a:uFillTx/>
                <a:latin typeface="Times New Roman" panose="02020603050405020304" charset="0"/>
                <a:ea typeface="Open Sans"/>
                <a:cs typeface="Times New Roman" panose="02020603050405020304" charset="0"/>
                <a:sym typeface="+mn-ea"/>
              </a:rPr>
              <a:t> </a:t>
            </a:r>
            <a:r>
              <a:rPr lang="pl-PL" altLang="en-US" sz="2700" b="1" spc="-50">
                <a:solidFill>
                  <a:srgbClr val="000000"/>
                </a:solidFill>
                <a:uFillTx/>
                <a:latin typeface="Times New Roman" panose="02020603050405020304" charset="0"/>
                <a:ea typeface="Open Sans"/>
                <a:cs typeface="Times New Roman" panose="02020603050405020304" charset="0"/>
                <a:sym typeface="+mn-ea"/>
              </a:rPr>
              <a:t>TO</a:t>
            </a:r>
            <a:r>
              <a:rPr lang="en-US" altLang="pl-PL" sz="2700" b="1" spc="-50">
                <a:solidFill>
                  <a:srgbClr val="000000"/>
                </a:solidFill>
                <a:uFillTx/>
                <a:latin typeface="Times New Roman" panose="02020603050405020304" charset="0"/>
                <a:ea typeface="Open Sans"/>
                <a:cs typeface="Times New Roman" panose="02020603050405020304" charset="0"/>
                <a:sym typeface="+mn-ea"/>
              </a:rPr>
              <a:t>, co sprawiedliwe</a:t>
            </a:r>
            <a:r>
              <a:rPr lang="pl-PL" altLang="en-US" sz="2700" b="1" spc="-50">
                <a:solidFill>
                  <a:srgbClr val="000000"/>
                </a:solidFill>
                <a:uFillTx/>
                <a:latin typeface="Times New Roman" panose="02020603050405020304" charset="0"/>
                <a:ea typeface="Open Sans"/>
                <a:cs typeface="Times New Roman" panose="02020603050405020304" charset="0"/>
                <a:sym typeface="+mn-ea"/>
              </a:rPr>
              <a:t>.</a:t>
            </a:r>
            <a:endParaRPr lang="pl-PL" altLang="en-US" sz="2700" b="1" spc="-50">
              <a:solidFill>
                <a:srgbClr val="000000"/>
              </a:solidFill>
              <a:uFillTx/>
              <a:latin typeface="Times New Roman" panose="02020603050405020304" charset="0"/>
              <a:ea typeface="Open Sans"/>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pobrane"/>
          <p:cNvPicPr>
            <a:picLocks noChangeAspect="1"/>
          </p:cNvPicPr>
          <p:nvPr>
            <p:ph idx="1"/>
          </p:nvPr>
        </p:nvPicPr>
        <p:blipFill>
          <a:blip r:embed="rId1"/>
          <a:srcRect t="17507" b="6507"/>
          <a:stretch>
            <a:fillRect/>
          </a:stretch>
        </p:blipFill>
        <p:spPr>
          <a:xfrm>
            <a:off x="3101975" y="-5080"/>
            <a:ext cx="9144000" cy="6948170"/>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solidFill>
              <a:srgbClr val="F6FC14"/>
            </a:solid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476631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Ustanowienie Eucharystii</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168910" y="3373120"/>
            <a:ext cx="6408420" cy="506730"/>
          </a:xfrm>
          <a:prstGeom prst="rect">
            <a:avLst/>
          </a:prstGeom>
          <a:noFill/>
        </p:spPr>
        <p:txBody>
          <a:bodyPr wrap="square" rtlCol="0" anchor="t">
            <a:spAutoFit/>
          </a:bodyPr>
          <a:p>
            <a:r>
              <a:rPr sz="2700" b="1" spc="100">
                <a:solidFill>
                  <a:srgbClr val="000000"/>
                </a:solidFill>
                <a:uFillTx/>
                <a:latin typeface="Times New Roman" panose="02020603050405020304" charset="0"/>
                <a:ea typeface="Tahoma" panose="020B0604030504040204"/>
                <a:cs typeface="Times New Roman" panose="02020603050405020304" charset="0"/>
                <a:sym typeface="+mn-ea"/>
              </a:rPr>
              <a:t> </a:t>
            </a:r>
            <a:r>
              <a:rPr lang="pl-PL" sz="2700" b="1" spc="100">
                <a:solidFill>
                  <a:srgbClr val="000000"/>
                </a:solidFill>
                <a:uFillTx/>
                <a:latin typeface="Times New Roman" panose="02020603050405020304" charset="0"/>
                <a:ea typeface="Tahoma" panose="020B0604030504040204"/>
                <a:cs typeface="Times New Roman" panose="02020603050405020304" charset="0"/>
                <a:sym typeface="+mn-ea"/>
              </a:rPr>
              <a:t>...</a:t>
            </a:r>
            <a:r>
              <a:rPr sz="2700" b="1" spc="100">
                <a:solidFill>
                  <a:srgbClr val="000000"/>
                </a:solidFill>
                <a:uFillTx/>
                <a:latin typeface="Times New Roman" panose="02020603050405020304" charset="0"/>
                <a:ea typeface="Tahoma" panose="020B0604030504040204"/>
                <a:cs typeface="Times New Roman" panose="02020603050405020304" charset="0"/>
                <a:sym typeface="+mn-ea"/>
              </a:rPr>
              <a:t>Paschę z wami, zanim będę cierpiał. </a:t>
            </a:r>
            <a:endParaRPr lang="pl-PL" altLang="en-US" sz="2700" b="1" spc="100">
              <a:solidFill>
                <a:srgbClr val="000000"/>
              </a:solidFill>
              <a:uFillTx/>
              <a:latin typeface="Times New Roman" panose="02020603050405020304" charset="0"/>
              <a:ea typeface="Tahoma" panose="020B0604030504040204"/>
              <a:cs typeface="Times New Roman" panose="02020603050405020304" charset="0"/>
              <a:sym typeface="+mn-ea"/>
            </a:endParaRPr>
          </a:p>
        </p:txBody>
      </p:sp>
      <p:sp>
        <p:nvSpPr>
          <p:cNvPr id="24" name="Pole tekstowe 23"/>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133</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4" name="Symbol zastępczy zawartości 23" descr="thumb_xlarge_0606fa1411f205b2fb6e332cdc137772"/>
          <p:cNvPicPr>
            <a:picLocks noChangeAspect="1"/>
          </p:cNvPicPr>
          <p:nvPr>
            <p:ph idx="1"/>
          </p:nvPr>
        </p:nvPicPr>
        <p:blipFill>
          <a:blip r:embed="rId1"/>
          <a:srcRect l="2509" t="4102" r="2667" b="5082"/>
          <a:stretch>
            <a:fillRect/>
          </a:stretch>
        </p:blipFill>
        <p:spPr>
          <a:xfrm>
            <a:off x="3120390" y="-81280"/>
            <a:ext cx="9070975" cy="6944995"/>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17208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solidFill>
              <a:srgbClr val="F6FC14"/>
            </a:solid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476631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Ustanowienie Eucharystii</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a:off x="4843145" y="1902460"/>
            <a:ext cx="6096000" cy="506730"/>
          </a:xfrm>
          <a:prstGeom prst="rect">
            <a:avLst/>
          </a:prstGeom>
          <a:noFill/>
        </p:spPr>
        <p:txBody>
          <a:bodyPr wrap="square" rtlCol="0" anchor="t">
            <a:spAutoFit/>
          </a:bodyPr>
          <a:p>
            <a:pPr marL="0" indent="0" algn="just" fontAlgn="base">
              <a:spcBef>
                <a:spcPct val="0"/>
              </a:spcBef>
              <a:spcAft>
                <a:spcPct val="0"/>
              </a:spcAft>
            </a:pPr>
            <a:r>
              <a:rPr sz="2700" b="1">
                <a:solidFill>
                  <a:srgbClr val="000000"/>
                </a:solidFill>
                <a:latin typeface="Times New Roman" panose="02020603050405020304" charset="0"/>
                <a:ea typeface="Tahoma" panose="020B0604030504040204"/>
                <a:cs typeface="Times New Roman" panose="02020603050405020304" charset="0"/>
                <a:sym typeface="+mn-ea"/>
              </a:rPr>
              <a:t> </a:t>
            </a:r>
            <a:endParaRPr lang="pl-PL" altLang="en-US" sz="2700" b="1">
              <a:solidFill>
                <a:srgbClr val="000000"/>
              </a:solidFill>
              <a:latin typeface="Times New Roman" panose="02020603050405020304" charset="0"/>
              <a:ea typeface="Tahoma" panose="020B0604030504040204"/>
              <a:cs typeface="Times New Roman" panose="02020603050405020304" charset="0"/>
              <a:sym typeface="+mn-ea"/>
            </a:endParaRPr>
          </a:p>
        </p:txBody>
      </p:sp>
      <p:sp>
        <p:nvSpPr>
          <p:cNvPr id="23" name="Pole tekstowe 22"/>
          <p:cNvSpPr txBox="1"/>
          <p:nvPr/>
        </p:nvSpPr>
        <p:spPr>
          <a:xfrm rot="16200000">
            <a:off x="109220" y="3452495"/>
            <a:ext cx="5940425" cy="506730"/>
          </a:xfrm>
          <a:prstGeom prst="rect">
            <a:avLst/>
          </a:prstGeom>
          <a:noFill/>
        </p:spPr>
        <p:txBody>
          <a:bodyPr wrap="square" rtlCol="0" anchor="t">
            <a:spAutoFit/>
          </a:bodyPr>
          <a:p>
            <a:r>
              <a:rPr lang="pl-PL" sz="2700" b="1" spc="100">
                <a:solidFill>
                  <a:srgbClr val="000000"/>
                </a:solidFill>
                <a:uFillTx/>
                <a:latin typeface="Times New Roman" panose="02020603050405020304" charset="0"/>
                <a:ea typeface="Tahoma" panose="020B0604030504040204"/>
                <a:cs typeface="Times New Roman" panose="02020603050405020304" charset="0"/>
                <a:sym typeface="+mn-ea"/>
              </a:rPr>
              <a:t>A</a:t>
            </a:r>
            <a:r>
              <a:rPr sz="2700" b="1" spc="100">
                <a:solidFill>
                  <a:srgbClr val="000000"/>
                </a:solidFill>
                <a:uFillTx/>
                <a:latin typeface="Times New Roman" panose="02020603050405020304" charset="0"/>
                <a:ea typeface="Tahoma" panose="020B0604030504040204"/>
                <a:cs typeface="Times New Roman" panose="02020603050405020304" charset="0"/>
                <a:sym typeface="+mn-ea"/>
              </a:rPr>
              <a:t>lbowiem Już jej spożywać nie będę,</a:t>
            </a:r>
            <a:endParaRPr lang="pl-PL" altLang="en-US" sz="2700" b="1" spc="100">
              <a:solidFill>
                <a:srgbClr val="000000"/>
              </a:solidFill>
              <a:uFillTx/>
              <a:latin typeface="Times New Roman" panose="02020603050405020304" charset="0"/>
              <a:ea typeface="Tahoma" panose="020B0604030504040204"/>
              <a:cs typeface="Times New Roman" panose="02020603050405020304" charset="0"/>
              <a:sym typeface="+mn-ea"/>
            </a:endParaRPr>
          </a:p>
        </p:txBody>
      </p:sp>
      <p:sp>
        <p:nvSpPr>
          <p:cNvPr id="25" name="Pole tekstowe 24"/>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134</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 name="Symbol zastępczy zawartości 24" descr="4ced44389afb47c7ad1ba2f45c5409e2-goods"/>
          <p:cNvPicPr>
            <a:picLocks noChangeAspect="1"/>
          </p:cNvPicPr>
          <p:nvPr>
            <p:ph idx="1"/>
          </p:nvPr>
        </p:nvPicPr>
        <p:blipFill>
          <a:blip r:embed="rId1"/>
          <a:srcRect l="2062" t="16957" r="7027" b="11252"/>
          <a:stretch>
            <a:fillRect/>
          </a:stretch>
        </p:blipFill>
        <p:spPr>
          <a:xfrm>
            <a:off x="3272155" y="-79375"/>
            <a:ext cx="9005570" cy="7111365"/>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solidFill>
              <a:srgbClr val="F6FC14"/>
            </a:solid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476631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Ustanowienie Eucharystii</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65405" y="3241040"/>
            <a:ext cx="5965190" cy="506730"/>
          </a:xfrm>
          <a:prstGeom prst="rect">
            <a:avLst/>
          </a:prstGeom>
          <a:noFill/>
        </p:spPr>
        <p:txBody>
          <a:bodyPr wrap="square" rtlCol="0" anchor="t">
            <a:spAutoFit/>
          </a:bodyPr>
          <a:p>
            <a:pPr marL="0" indent="0" algn="just" fontAlgn="base">
              <a:spcBef>
                <a:spcPct val="0"/>
              </a:spcBef>
              <a:spcAft>
                <a:spcPct val="0"/>
              </a:spcAft>
            </a:pPr>
            <a:r>
              <a:rPr sz="2700" b="1" spc="100">
                <a:solidFill>
                  <a:srgbClr val="000000"/>
                </a:solidFill>
                <a:latin typeface="Times New Roman" panose="02020603050405020304" charset="0"/>
                <a:ea typeface="Tahoma" panose="020B0604030504040204"/>
                <a:cs typeface="Times New Roman" panose="02020603050405020304" charset="0"/>
                <a:sym typeface="+mn-ea"/>
              </a:rPr>
              <a:t>aż się spełni w królestwie Bożym.</a:t>
            </a:r>
            <a:endParaRPr lang="pl-PL" altLang="en-US" sz="2700" b="1" spc="100">
              <a:solidFill>
                <a:srgbClr val="000000"/>
              </a:solidFill>
              <a:latin typeface="Times New Roman" panose="02020603050405020304" charset="0"/>
              <a:ea typeface="Tahoma" panose="020B0604030504040204"/>
              <a:cs typeface="Times New Roman" panose="02020603050405020304" charset="0"/>
              <a:sym typeface="+mn-ea"/>
            </a:endParaRPr>
          </a:p>
        </p:txBody>
      </p:sp>
      <p:sp>
        <p:nvSpPr>
          <p:cNvPr id="26" name="Pole tekstowe 25"/>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135</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4" name="Symbol zastępczy zawartości 23" descr="da527d77ceb01ca3effd7ba8cce0784a"/>
          <p:cNvPicPr>
            <a:picLocks noChangeAspect="1"/>
          </p:cNvPicPr>
          <p:nvPr>
            <p:ph idx="1"/>
          </p:nvPr>
        </p:nvPicPr>
        <p:blipFill>
          <a:blip r:embed="rId1"/>
          <a:srcRect t="21746" b="2885"/>
          <a:stretch>
            <a:fillRect/>
          </a:stretch>
        </p:blipFill>
        <p:spPr>
          <a:xfrm>
            <a:off x="3195955" y="-5080"/>
            <a:ext cx="9113520" cy="6868795"/>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476631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Ustanowienie Eucharystii</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114935" y="3385820"/>
            <a:ext cx="6427470" cy="506730"/>
          </a:xfrm>
          <a:prstGeom prst="rect">
            <a:avLst/>
          </a:prstGeom>
          <a:noFill/>
        </p:spPr>
        <p:txBody>
          <a:bodyPr wrap="square" rtlCol="0" anchor="t">
            <a:spAutoFit/>
          </a:bodyPr>
          <a:p>
            <a:r>
              <a:rPr lang="pl-PL" sz="2700" b="1" spc="-100">
                <a:solidFill>
                  <a:srgbClr val="000000"/>
                </a:solidFill>
                <a:uFillTx/>
                <a:latin typeface="Times New Roman" panose="02020603050405020304" charset="0"/>
                <a:ea typeface="Tahoma" panose="020B0604030504040204"/>
                <a:cs typeface="Times New Roman" panose="02020603050405020304" charset="0"/>
                <a:sym typeface="+mn-ea"/>
              </a:rPr>
              <a:t>W</a:t>
            </a:r>
            <a:r>
              <a:rPr sz="2700" b="1" spc="-100">
                <a:solidFill>
                  <a:srgbClr val="000000"/>
                </a:solidFill>
                <a:uFillTx/>
                <a:latin typeface="Times New Roman" panose="02020603050405020304" charset="0"/>
                <a:ea typeface="Tahoma" panose="020B0604030504040204"/>
                <a:cs typeface="Times New Roman" panose="02020603050405020304" charset="0"/>
                <a:sym typeface="+mn-ea"/>
              </a:rPr>
              <a:t>ziął kielich</a:t>
            </a:r>
            <a:r>
              <a:rPr lang="pl-PL" sz="2700" b="1" spc="-100">
                <a:solidFill>
                  <a:srgbClr val="000000"/>
                </a:solidFill>
                <a:uFillTx/>
                <a:latin typeface="Times New Roman" panose="02020603050405020304" charset="0"/>
                <a:ea typeface="Tahoma" panose="020B0604030504040204"/>
                <a:cs typeface="Times New Roman" panose="02020603050405020304" charset="0"/>
                <a:sym typeface="+mn-ea"/>
              </a:rPr>
              <a:t>,</a:t>
            </a:r>
            <a:r>
              <a:rPr sz="2700" b="1" spc="-100">
                <a:solidFill>
                  <a:srgbClr val="000000"/>
                </a:solidFill>
                <a:uFillTx/>
                <a:latin typeface="Times New Roman" panose="02020603050405020304" charset="0"/>
                <a:ea typeface="Tahoma" panose="020B0604030504040204"/>
                <a:cs typeface="Times New Roman" panose="02020603050405020304" charset="0"/>
                <a:sym typeface="+mn-ea"/>
              </a:rPr>
              <a:t> odmówi</a:t>
            </a:r>
            <a:r>
              <a:rPr lang="pl-PL" sz="2700" b="1" spc="-100">
                <a:solidFill>
                  <a:srgbClr val="000000"/>
                </a:solidFill>
                <a:uFillTx/>
                <a:latin typeface="Times New Roman" panose="02020603050405020304" charset="0"/>
                <a:ea typeface="Tahoma" panose="020B0604030504040204"/>
                <a:cs typeface="Times New Roman" panose="02020603050405020304" charset="0"/>
                <a:sym typeface="+mn-ea"/>
              </a:rPr>
              <a:t>ł</a:t>
            </a:r>
            <a:r>
              <a:rPr sz="2700" b="1" spc="-100">
                <a:solidFill>
                  <a:srgbClr val="000000"/>
                </a:solidFill>
                <a:uFillTx/>
                <a:latin typeface="Times New Roman" panose="02020603050405020304" charset="0"/>
                <a:ea typeface="Tahoma" panose="020B0604030504040204"/>
                <a:cs typeface="Times New Roman" panose="02020603050405020304" charset="0"/>
                <a:sym typeface="+mn-ea"/>
              </a:rPr>
              <a:t> dziękczynienie </a:t>
            </a:r>
            <a:r>
              <a:rPr lang="pl-PL" sz="2700" b="1" spc="-100">
                <a:solidFill>
                  <a:srgbClr val="000000"/>
                </a:solidFill>
                <a:uFillTx/>
                <a:latin typeface="Times New Roman" panose="02020603050405020304" charset="0"/>
                <a:ea typeface="Tahoma" panose="020B0604030504040204"/>
                <a:cs typeface="Times New Roman" panose="02020603050405020304" charset="0"/>
                <a:sym typeface="+mn-ea"/>
              </a:rPr>
              <a:t>i </a:t>
            </a:r>
            <a:r>
              <a:rPr sz="2700" b="1" spc="-100">
                <a:solidFill>
                  <a:srgbClr val="000000"/>
                </a:solidFill>
                <a:uFillTx/>
                <a:latin typeface="Times New Roman" panose="02020603050405020304" charset="0"/>
                <a:ea typeface="Tahoma" panose="020B0604030504040204"/>
                <a:cs typeface="Times New Roman" panose="02020603050405020304" charset="0"/>
                <a:sym typeface="+mn-ea"/>
              </a:rPr>
              <a:t>rzekł</a:t>
            </a:r>
            <a:r>
              <a:rPr lang="pl-PL" sz="2700" b="1" spc="-100">
                <a:solidFill>
                  <a:srgbClr val="000000"/>
                </a:solidFill>
                <a:uFillTx/>
                <a:latin typeface="Times New Roman" panose="02020603050405020304" charset="0"/>
                <a:ea typeface="Tahoma" panose="020B0604030504040204"/>
                <a:cs typeface="Times New Roman" panose="02020603050405020304" charset="0"/>
                <a:sym typeface="+mn-ea"/>
              </a:rPr>
              <a:t>:</a:t>
            </a:r>
            <a:endParaRPr lang="pl-PL" sz="2700" b="1" spc="-100">
              <a:solidFill>
                <a:srgbClr val="000000"/>
              </a:solidFill>
              <a:uFillTx/>
              <a:latin typeface="Times New Roman" panose="02020603050405020304" charset="0"/>
              <a:ea typeface="Tahoma" panose="020B0604030504040204"/>
              <a:cs typeface="Times New Roman" panose="02020603050405020304" charset="0"/>
              <a:sym typeface="+mn-ea"/>
            </a:endParaRPr>
          </a:p>
        </p:txBody>
      </p:sp>
      <p:sp>
        <p:nvSpPr>
          <p:cNvPr id="25" name="Pole tekstowe 24"/>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136</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1d9500c4d0e73efac8e58bb211fb232a"/>
          <p:cNvPicPr>
            <a:picLocks noChangeAspect="1"/>
          </p:cNvPicPr>
          <p:nvPr>
            <p:ph idx="1"/>
          </p:nvPr>
        </p:nvPicPr>
        <p:blipFill>
          <a:blip r:embed="rId1"/>
          <a:srcRect t="12249" b="12595"/>
          <a:stretch>
            <a:fillRect/>
          </a:stretch>
        </p:blipFill>
        <p:spPr>
          <a:xfrm>
            <a:off x="3157220" y="-81915"/>
            <a:ext cx="9110980" cy="7025005"/>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solidFill>
              <a:srgbClr val="F6FC14"/>
            </a:solid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476631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Ustanowienie Eucharystii</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536575" y="2894330"/>
            <a:ext cx="7242175" cy="506730"/>
          </a:xfrm>
          <a:prstGeom prst="rect">
            <a:avLst/>
          </a:prstGeom>
          <a:noFill/>
        </p:spPr>
        <p:txBody>
          <a:bodyPr wrap="square" rtlCol="0" anchor="t">
            <a:spAutoFit/>
          </a:bodyPr>
          <a:p>
            <a:pPr marL="0" indent="0" algn="just" fontAlgn="base">
              <a:spcBef>
                <a:spcPct val="0"/>
              </a:spcBef>
              <a:spcAft>
                <a:spcPct val="0"/>
              </a:spcAft>
            </a:pPr>
            <a:r>
              <a:rPr sz="2700" b="1" spc="-100">
                <a:solidFill>
                  <a:srgbClr val="000000"/>
                </a:solidFill>
                <a:uFillTx/>
                <a:latin typeface="Times New Roman" panose="02020603050405020304" charset="0"/>
                <a:ea typeface="Tahoma" panose="020B0604030504040204"/>
                <a:cs typeface="Times New Roman" panose="02020603050405020304" charset="0"/>
                <a:sym typeface="+mn-ea"/>
              </a:rPr>
              <a:t> odtąd nie będę pił z owocu winnego krzewu.</a:t>
            </a:r>
            <a:endParaRPr lang="pl-PL" altLang="en-US" sz="2700" b="1" spc="-100">
              <a:solidFill>
                <a:srgbClr val="000000"/>
              </a:solidFill>
              <a:uFillTx/>
              <a:latin typeface="Times New Roman" panose="02020603050405020304" charset="0"/>
              <a:ea typeface="Tahoma" panose="020B0604030504040204"/>
              <a:cs typeface="Times New Roman" panose="02020603050405020304" charset="0"/>
              <a:sym typeface="+mn-ea"/>
            </a:endParaRPr>
          </a:p>
        </p:txBody>
      </p:sp>
      <p:sp>
        <p:nvSpPr>
          <p:cNvPr id="25" name="Pole tekstowe 24"/>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137</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 name="Symbol zastępczy zawartości 22" descr="phpBKTKN8-752x500"/>
          <p:cNvPicPr>
            <a:picLocks noChangeAspect="1"/>
          </p:cNvPicPr>
          <p:nvPr>
            <p:ph idx="1"/>
          </p:nvPr>
        </p:nvPicPr>
        <p:blipFill>
          <a:blip r:embed="rId1"/>
          <a:srcRect r="2883"/>
          <a:stretch>
            <a:fillRect/>
          </a:stretch>
        </p:blipFill>
        <p:spPr>
          <a:xfrm>
            <a:off x="3072765" y="-81915"/>
            <a:ext cx="9165590" cy="7191375"/>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136"/>
              <a:ext cx="3633" cy="656"/>
            </a:xfrm>
            <a:prstGeom prst="rect">
              <a:avLst/>
            </a:prstGeom>
            <a:solidFill>
              <a:srgbClr val="F6FC14"/>
            </a:solid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 </a:t>
              </a:r>
              <a:endParaRPr lang="pl-PL" altLang="en-US" b="1">
                <a:latin typeface="Times New Roman" panose="02020603050405020304" charset="0"/>
                <a:cs typeface="Times New Roman" panose="02020603050405020304" charset="0"/>
                <a:sym typeface="+mn-ea"/>
              </a:endParaRPr>
            </a:p>
            <a:p>
              <a:pPr>
                <a:lnSpc>
                  <a:spcPct val="30000"/>
                </a:lnSpc>
              </a:pPr>
              <a:endParaRPr lang="pl-PL" altLang="en-US" b="1">
                <a:latin typeface="Times New Roman" panose="02020603050405020304" charset="0"/>
                <a:cs typeface="Times New Roman" panose="02020603050405020304" charset="0"/>
                <a:sym typeface="+mn-ea"/>
              </a:endParaRPr>
            </a:p>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476631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Ustanowienie Eucharystii</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142240" y="3430905"/>
            <a:ext cx="6419850" cy="506730"/>
          </a:xfrm>
          <a:prstGeom prst="rect">
            <a:avLst/>
          </a:prstGeom>
          <a:noFill/>
        </p:spPr>
        <p:txBody>
          <a:bodyPr wrap="square" rtlCol="0" anchor="t">
            <a:spAutoFit/>
          </a:bodyPr>
          <a:p>
            <a:r>
              <a:rPr sz="2700" b="1">
                <a:solidFill>
                  <a:srgbClr val="000000"/>
                </a:solidFill>
                <a:latin typeface="Times New Roman" panose="02020603050405020304" charset="0"/>
                <a:ea typeface="Tahoma" panose="020B0604030504040204"/>
                <a:cs typeface="Times New Roman" panose="02020603050405020304" charset="0"/>
                <a:sym typeface="+mn-ea"/>
              </a:rPr>
              <a:t>Następnie wziął chleb, połamał go i podał:</a:t>
            </a:r>
            <a:endParaRPr lang="pl-PL" altLang="en-US" sz="2700" b="1">
              <a:solidFill>
                <a:srgbClr val="000000"/>
              </a:solidFill>
              <a:latin typeface="Times New Roman" panose="02020603050405020304" charset="0"/>
              <a:ea typeface="Tahoma" panose="020B0604030504040204"/>
              <a:cs typeface="Times New Roman" panose="02020603050405020304" charset="0"/>
              <a:sym typeface="+mn-ea"/>
            </a:endParaRPr>
          </a:p>
        </p:txBody>
      </p:sp>
      <p:sp>
        <p:nvSpPr>
          <p:cNvPr id="25" name="Pole tekstowe 24"/>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138</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7ecd866d9ec9d1568f679b5256926f8a"/>
          <p:cNvPicPr>
            <a:picLocks noChangeAspect="1"/>
          </p:cNvPicPr>
          <p:nvPr>
            <p:ph idx="1"/>
          </p:nvPr>
        </p:nvPicPr>
        <p:blipFill>
          <a:blip r:embed="rId1"/>
          <a:srcRect b="2055"/>
          <a:stretch>
            <a:fillRect/>
          </a:stretch>
        </p:blipFill>
        <p:spPr>
          <a:xfrm>
            <a:off x="3330575" y="-5715"/>
            <a:ext cx="8960485" cy="7021830"/>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476631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Ustanowienie Eucharystii</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321310" y="3201670"/>
            <a:ext cx="6753225" cy="506730"/>
          </a:xfrm>
          <a:prstGeom prst="rect">
            <a:avLst/>
          </a:prstGeom>
          <a:noFill/>
        </p:spPr>
        <p:txBody>
          <a:bodyPr wrap="square" rtlCol="0" anchor="t">
            <a:spAutoFit/>
          </a:bodyPr>
          <a:p>
            <a:r>
              <a:rPr sz="2700" b="1" spc="-50">
                <a:solidFill>
                  <a:srgbClr val="000000"/>
                </a:solidFill>
                <a:uFillTx/>
                <a:latin typeface="Times New Roman" panose="02020603050405020304" charset="0"/>
                <a:ea typeface="Tahoma" panose="020B0604030504040204"/>
                <a:cs typeface="Times New Roman" panose="02020603050405020304" charset="0"/>
                <a:sym typeface="+mn-ea"/>
              </a:rPr>
              <a:t>To Ciało moje, które za was będzie wydane</a:t>
            </a:r>
            <a:r>
              <a:rPr sz="1700" spc="-50">
                <a:solidFill>
                  <a:srgbClr val="000000"/>
                </a:solidFill>
                <a:uFillTx/>
                <a:latin typeface="Tahoma" panose="020B0604030504040204"/>
                <a:ea typeface="Tahoma" panose="020B0604030504040204"/>
                <a:sym typeface="+mn-ea"/>
              </a:rPr>
              <a:t>:</a:t>
            </a:r>
            <a:endParaRPr lang="pl-PL" altLang="en-US" sz="1700" spc="-50">
              <a:solidFill>
                <a:srgbClr val="000000"/>
              </a:solidFill>
              <a:uFillTx/>
              <a:latin typeface="Tahoma" panose="020B0604030504040204"/>
              <a:ea typeface="Tahoma" panose="020B0604030504040204"/>
              <a:sym typeface="+mn-ea"/>
            </a:endParaRPr>
          </a:p>
        </p:txBody>
      </p:sp>
      <p:sp>
        <p:nvSpPr>
          <p:cNvPr id="25" name="Pole tekstowe 24"/>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139</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gf0441dc_1"/>
          <p:cNvPicPr>
            <a:picLocks noChangeAspect="1"/>
          </p:cNvPicPr>
          <p:nvPr>
            <p:ph idx="1"/>
          </p:nvPr>
        </p:nvPicPr>
        <p:blipFill>
          <a:blip r:embed="rId1"/>
          <a:srcRect l="8528" t="17027" r="9078" b="18327"/>
          <a:stretch>
            <a:fillRect/>
          </a:stretch>
        </p:blipFill>
        <p:spPr>
          <a:xfrm>
            <a:off x="3196590" y="-5715"/>
            <a:ext cx="9075420" cy="6945630"/>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476631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Ustanowienie Eucharystii</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19685" y="3556635"/>
            <a:ext cx="6096000" cy="506730"/>
          </a:xfrm>
          <a:prstGeom prst="rect">
            <a:avLst/>
          </a:prstGeom>
          <a:noFill/>
        </p:spPr>
        <p:txBody>
          <a:bodyPr wrap="square" rtlCol="0" anchor="t">
            <a:spAutoFit/>
          </a:bodyPr>
          <a:p>
            <a:pPr algn="ctr"/>
            <a:r>
              <a:rPr sz="2700" b="1" spc="100">
                <a:solidFill>
                  <a:srgbClr val="000000"/>
                </a:solidFill>
                <a:uFillTx/>
                <a:latin typeface="Times New Roman" panose="02020603050405020304" charset="0"/>
                <a:ea typeface="Tahoma" panose="020B0604030504040204"/>
                <a:cs typeface="Times New Roman" panose="02020603050405020304" charset="0"/>
                <a:sym typeface="+mn-ea"/>
              </a:rPr>
              <a:t>to czyńcie na moją pamiątkę!</a:t>
            </a:r>
            <a:endParaRPr lang="pl-PL" altLang="en-US" sz="2700" b="1" spc="100">
              <a:solidFill>
                <a:srgbClr val="000000"/>
              </a:solidFill>
              <a:uFillTx/>
              <a:latin typeface="Times New Roman" panose="02020603050405020304" charset="0"/>
              <a:ea typeface="Tahoma" panose="020B0604030504040204"/>
              <a:cs typeface="Times New Roman" panose="02020603050405020304" charset="0"/>
              <a:sym typeface="+mn-ea"/>
            </a:endParaRPr>
          </a:p>
        </p:txBody>
      </p:sp>
      <p:sp>
        <p:nvSpPr>
          <p:cNvPr id="25" name="Pole tekstowe 24"/>
          <p:cNvSpPr txBox="1"/>
          <p:nvPr/>
        </p:nvSpPr>
        <p:spPr>
          <a:xfrm>
            <a:off x="11160125" y="6120130"/>
            <a:ext cx="983615" cy="583565"/>
          </a:xfrm>
          <a:prstGeom prst="rect">
            <a:avLst/>
          </a:prstGeom>
          <a:noFill/>
        </p:spPr>
        <p:txBody>
          <a:bodyPr wrap="square" rtlCol="0">
            <a:spAutoFit/>
          </a:bodyPr>
          <a:p>
            <a:r>
              <a:rPr lang="pl-PL" altLang="en-US" sz="3200">
                <a:solidFill>
                  <a:schemeClr val="tx1"/>
                </a:solidFill>
                <a:latin typeface="Segoe UI Black" panose="020B0A02040204020203" charset="0"/>
                <a:cs typeface="Segoe UI Black" panose="020B0A02040204020203" charset="0"/>
              </a:rPr>
              <a:t>140</a:t>
            </a:r>
            <a:endParaRPr lang="pl-PL" altLang="en-US" sz="3200">
              <a:solidFill>
                <a:schemeClr val="tx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ostatniawieczerza2"/>
          <p:cNvPicPr>
            <a:picLocks noChangeAspect="1"/>
          </p:cNvPicPr>
          <p:nvPr>
            <p:ph idx="1"/>
          </p:nvPr>
        </p:nvPicPr>
        <p:blipFill>
          <a:blip r:embed="rId1"/>
          <a:srcRect t="9870" b="14590"/>
          <a:stretch>
            <a:fillRect/>
          </a:stretch>
        </p:blipFill>
        <p:spPr>
          <a:xfrm>
            <a:off x="3119755" y="-79375"/>
            <a:ext cx="9296400" cy="7022465"/>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solidFill>
              <a:srgbClr val="F6FC14"/>
            </a:solid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476631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Ustanowienie Eucharystii</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62865" y="3441065"/>
            <a:ext cx="6217920" cy="506730"/>
          </a:xfrm>
          <a:prstGeom prst="rect">
            <a:avLst/>
          </a:prstGeom>
          <a:noFill/>
        </p:spPr>
        <p:txBody>
          <a:bodyPr wrap="square" rtlCol="0" anchor="t">
            <a:spAutoFit/>
          </a:bodyPr>
          <a:p>
            <a:r>
              <a:rPr sz="2700" b="1">
                <a:solidFill>
                  <a:srgbClr val="000000"/>
                </a:solidFill>
                <a:latin typeface="Times New Roman" panose="02020603050405020304" charset="0"/>
                <a:ea typeface="Tahoma" panose="020B0604030504040204"/>
                <a:cs typeface="Times New Roman" panose="02020603050405020304" charset="0"/>
                <a:sym typeface="+mn-ea"/>
              </a:rPr>
              <a:t>Tak samo i kielich po wieczerzy, mówiąc:</a:t>
            </a:r>
            <a:endParaRPr lang="pl-PL" altLang="en-US" sz="2700" b="1">
              <a:solidFill>
                <a:srgbClr val="000000"/>
              </a:solidFill>
              <a:latin typeface="Times New Roman" panose="02020603050405020304" charset="0"/>
              <a:ea typeface="Tahoma" panose="020B0604030504040204"/>
              <a:cs typeface="Times New Roman" panose="02020603050405020304" charset="0"/>
              <a:sym typeface="+mn-ea"/>
            </a:endParaRPr>
          </a:p>
        </p:txBody>
      </p:sp>
      <p:sp>
        <p:nvSpPr>
          <p:cNvPr id="25" name="Pole tekstowe 24"/>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141</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istockphoto-464400849-612x612"/>
          <p:cNvPicPr>
            <a:picLocks noChangeAspect="1"/>
          </p:cNvPicPr>
          <p:nvPr>
            <p:ph idx="1"/>
          </p:nvPr>
        </p:nvPicPr>
        <p:blipFill>
          <a:blip r:embed="rId1"/>
          <a:srcRect t="20770" b="3656"/>
          <a:stretch>
            <a:fillRect/>
          </a:stretch>
        </p:blipFill>
        <p:spPr>
          <a:xfrm>
            <a:off x="2967355" y="0"/>
            <a:ext cx="9326880" cy="6943090"/>
          </a:xfrm>
          <a:prstGeom prst="rect">
            <a:avLst/>
          </a:prstGeom>
        </p:spPr>
      </p:pic>
      <p:sp>
        <p:nvSpPr>
          <p:cNvPr id="21" name="Prostokąt 20"/>
          <p:cNvSpPr/>
          <p:nvPr/>
        </p:nvSpPr>
        <p:spPr>
          <a:xfrm>
            <a:off x="4445" y="0"/>
            <a:ext cx="2874645"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solidFill>
              <a:srgbClr val="F6FC14"/>
            </a:solid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476631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Ustanowienie Eucharystii</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36195" y="3501390"/>
            <a:ext cx="6207760" cy="506730"/>
          </a:xfrm>
          <a:prstGeom prst="rect">
            <a:avLst/>
          </a:prstGeom>
          <a:noFill/>
        </p:spPr>
        <p:txBody>
          <a:bodyPr wrap="square" rtlCol="0" anchor="t">
            <a:spAutoFit/>
          </a:bodyPr>
          <a:p>
            <a:r>
              <a:rPr sz="2700" b="1">
                <a:solidFill>
                  <a:srgbClr val="000000"/>
                </a:solidFill>
                <a:latin typeface="Times New Roman" panose="02020603050405020304" charset="0"/>
                <a:ea typeface="Tahoma" panose="020B0604030504040204"/>
                <a:cs typeface="Times New Roman" panose="02020603050405020304" charset="0"/>
                <a:sym typeface="+mn-ea"/>
              </a:rPr>
              <a:t>Ten kielich to Przymierze we Krwi mojej,</a:t>
            </a:r>
            <a:endParaRPr lang="pl-PL" altLang="en-US" sz="2700" b="1">
              <a:solidFill>
                <a:srgbClr val="000000"/>
              </a:solidFill>
              <a:latin typeface="Times New Roman" panose="02020603050405020304" charset="0"/>
              <a:ea typeface="Tahoma" panose="020B0604030504040204"/>
              <a:cs typeface="Times New Roman" panose="02020603050405020304" charset="0"/>
              <a:sym typeface="+mn-ea"/>
            </a:endParaRPr>
          </a:p>
        </p:txBody>
      </p:sp>
      <p:sp>
        <p:nvSpPr>
          <p:cNvPr id="25" name="Pole tekstowe 24"/>
          <p:cNvSpPr txBox="1"/>
          <p:nvPr/>
        </p:nvSpPr>
        <p:spPr>
          <a:xfrm>
            <a:off x="11160125" y="6120130"/>
            <a:ext cx="983615" cy="107632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142</a:t>
            </a:r>
            <a:endParaRPr lang="pl-PL" altLang="en-US" sz="3200">
              <a:solidFill>
                <a:schemeClr val="bg1"/>
              </a:solidFill>
              <a:latin typeface="Segoe UI Black" panose="020B0A02040204020203" charset="0"/>
              <a:cs typeface="Segoe UI Black" panose="020B0A02040204020203" charset="0"/>
            </a:endParaRPr>
          </a:p>
          <a:p>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8000"/>
    </mc:Choice>
    <mc:Fallback>
      <p:transition spd="slow" advTm="8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 name="Symbol zastępczy zawartości 1" descr="C:\Users\win10\Pictures\Chrzest\Chrzest-Pana-Jezusa-1.jpgChrzest-Pana-Jezusa-1"/>
          <p:cNvPicPr>
            <a:picLocks noChangeAspect="1"/>
          </p:cNvPicPr>
          <p:nvPr>
            <p:ph idx="1"/>
          </p:nvPr>
        </p:nvPicPr>
        <p:blipFill>
          <a:blip r:embed="rId1"/>
          <a:srcRect l="12208" r="12208" b="2265"/>
          <a:stretch>
            <a:fillRect/>
          </a:stretch>
        </p:blipFill>
        <p:spPr>
          <a:xfrm>
            <a:off x="3232150" y="6985"/>
            <a:ext cx="9063990" cy="7015480"/>
          </a:xfrm>
          <a:prstGeom prst="rect">
            <a:avLst/>
          </a:prstGeom>
        </p:spPr>
      </p:pic>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solidFill>
              <a:srgbClr val="F6FC14"/>
            </a:solid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95947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Chrzest Pana Jezusa w Jordanie</a:t>
            </a:r>
            <a:endParaRPr lang="pl-PL" altLang="en-US" sz="3200" b="1">
              <a:latin typeface="Times New Roman" panose="02020603050405020304" charset="0"/>
              <a:cs typeface="Times New Roman" panose="02020603050405020304" charset="0"/>
            </a:endParaRPr>
          </a:p>
        </p:txBody>
      </p:sp>
      <p:sp>
        <p:nvSpPr>
          <p:cNvPr id="3" name="Pole tekstowe 2"/>
          <p:cNvSpPr txBox="1"/>
          <p:nvPr/>
        </p:nvSpPr>
        <p:spPr>
          <a:xfrm>
            <a:off x="11160000" y="6120000"/>
            <a:ext cx="818515" cy="583565"/>
          </a:xfrm>
          <a:prstGeom prst="rect">
            <a:avLst/>
          </a:prstGeom>
          <a:noFill/>
        </p:spPr>
        <p:txBody>
          <a:bodyPr wrap="square" rtlCol="0">
            <a:spAutoFit/>
          </a:bodyPr>
          <a:p>
            <a:r>
              <a:rPr lang="pl-PL" altLang="en-US" sz="3200">
                <a:solidFill>
                  <a:schemeClr val="tx1"/>
                </a:solidFill>
                <a:latin typeface="Segoe UI Black" panose="020B0A02040204020203" charset="0"/>
                <a:cs typeface="Segoe UI Black" panose="020B0A02040204020203" charset="0"/>
              </a:rPr>
              <a:t>80</a:t>
            </a:r>
            <a:endParaRPr lang="pl-PL" altLang="en-US" sz="3200">
              <a:solidFill>
                <a:schemeClr val="tx1"/>
              </a:solidFill>
              <a:latin typeface="Segoe UI Black" panose="020B0A02040204020203" charset="0"/>
              <a:cs typeface="Segoe UI Black" panose="020B0A02040204020203" charset="0"/>
            </a:endParaRPr>
          </a:p>
        </p:txBody>
      </p:sp>
      <p:sp>
        <p:nvSpPr>
          <p:cNvPr id="24" name="Pole tekstowe 23"/>
          <p:cNvSpPr txBox="1"/>
          <p:nvPr/>
        </p:nvSpPr>
        <p:spPr>
          <a:xfrm rot="16200000">
            <a:off x="13970" y="3426460"/>
            <a:ext cx="6149340" cy="506730"/>
          </a:xfrm>
          <a:prstGeom prst="rect">
            <a:avLst/>
          </a:prstGeom>
          <a:noFill/>
        </p:spPr>
        <p:txBody>
          <a:bodyPr wrap="square" rtlCol="0" anchor="t">
            <a:spAutoFit/>
          </a:bodyPr>
          <a:p>
            <a:r>
              <a:rPr lang="pl-PL" sz="2700" b="1" spc="100">
                <a:solidFill>
                  <a:srgbClr val="000000"/>
                </a:solidFill>
                <a:uFillTx/>
                <a:latin typeface="Times New Roman" panose="02020603050405020304" charset="0"/>
                <a:ea typeface="Open Sans"/>
                <a:cs typeface="Times New Roman" panose="02020603050405020304" charset="0"/>
                <a:sym typeface="+mn-ea"/>
              </a:rPr>
              <a:t>Wtedy Jezus</a:t>
            </a:r>
            <a:r>
              <a:rPr sz="2700" b="1" spc="100">
                <a:solidFill>
                  <a:srgbClr val="000000"/>
                </a:solidFill>
                <a:uFillTx/>
                <a:latin typeface="Times New Roman" panose="02020603050405020304" charset="0"/>
                <a:ea typeface="Open Sans"/>
                <a:cs typeface="Times New Roman" panose="02020603050405020304" charset="0"/>
                <a:sym typeface="+mn-ea"/>
              </a:rPr>
              <a:t> przyjął od Jana chrzest</a:t>
            </a:r>
            <a:r>
              <a:rPr lang="pl-PL" sz="2700" b="1" spc="100">
                <a:solidFill>
                  <a:srgbClr val="000000"/>
                </a:solidFill>
                <a:uFillTx/>
                <a:latin typeface="Times New Roman" panose="02020603050405020304" charset="0"/>
                <a:ea typeface="Open Sans"/>
                <a:cs typeface="Times New Roman" panose="02020603050405020304" charset="0"/>
                <a:sym typeface="+mn-ea"/>
              </a:rPr>
              <a:t>.</a:t>
            </a:r>
            <a:endParaRPr lang="pl-PL" sz="2700" b="1" spc="100">
              <a:solidFill>
                <a:srgbClr val="000000"/>
              </a:solidFill>
              <a:uFillTx/>
              <a:latin typeface="Times New Roman" panose="02020603050405020304" charset="0"/>
              <a:ea typeface="Open Sans"/>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71</a:t>
            </a:r>
            <a:endParaRPr lang="pl-PL" altLang="en-US" sz="3200">
              <a:solidFill>
                <a:schemeClr val="bg1"/>
              </a:solidFill>
              <a:latin typeface="Segoe UI Black" panose="020B0A02040204020203" charset="0"/>
              <a:cs typeface="Segoe UI Black" panose="020B0A02040204020203" charset="0"/>
            </a:endParaRPr>
          </a:p>
        </p:txBody>
      </p:sp>
      <p:pic>
        <p:nvPicPr>
          <p:cNvPr id="23" name="Symbol zastępczy zawartości 22" descr="ostatnia-wieczerza"/>
          <p:cNvPicPr>
            <a:picLocks noChangeAspect="1"/>
          </p:cNvPicPr>
          <p:nvPr>
            <p:ph idx="1"/>
          </p:nvPr>
        </p:nvPicPr>
        <p:blipFill>
          <a:blip r:embed="rId1"/>
          <a:srcRect t="2060" r="-2468" b="3419"/>
          <a:stretch>
            <a:fillRect/>
          </a:stretch>
        </p:blipFill>
        <p:spPr>
          <a:xfrm>
            <a:off x="2814955" y="-79375"/>
            <a:ext cx="9552305" cy="7022465"/>
          </a:xfrm>
          <a:prstGeom prst="rect">
            <a:avLst/>
          </a:prstGeom>
        </p:spPr>
      </p:pic>
      <p:sp>
        <p:nvSpPr>
          <p:cNvPr id="21" name="Prostokąt 20"/>
          <p:cNvSpPr/>
          <p:nvPr/>
        </p:nvSpPr>
        <p:spPr>
          <a:xfrm>
            <a:off x="-38100" y="0"/>
            <a:ext cx="289687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solidFill>
              <a:srgbClr val="F6FC14"/>
            </a:solid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16" name="Pole tekstowe 15"/>
          <p:cNvSpPr txBox="1"/>
          <p:nvPr/>
        </p:nvSpPr>
        <p:spPr>
          <a:xfrm>
            <a:off x="252095" y="0"/>
            <a:ext cx="4766310"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Ustanowienie Eucharystii</a:t>
            </a:r>
            <a:endParaRPr lang="pl-PL" altLang="en-US" sz="3200" b="1">
              <a:latin typeface="Times New Roman" panose="02020603050405020304" charset="0"/>
              <a:cs typeface="Times New Roman" panose="02020603050405020304" charset="0"/>
            </a:endParaRPr>
          </a:p>
        </p:txBody>
      </p:sp>
      <p:sp>
        <p:nvSpPr>
          <p:cNvPr id="17" name="Pole tekstowe 16"/>
          <p:cNvSpPr txBox="1"/>
          <p:nvPr/>
        </p:nvSpPr>
        <p:spPr>
          <a:xfrm rot="16200000">
            <a:off x="-84455" y="3496945"/>
            <a:ext cx="6252845" cy="506730"/>
          </a:xfrm>
          <a:prstGeom prst="rect">
            <a:avLst/>
          </a:prstGeom>
          <a:noFill/>
        </p:spPr>
        <p:txBody>
          <a:bodyPr wrap="square" rtlCol="0" anchor="t">
            <a:spAutoFit/>
          </a:bodyPr>
          <a:p>
            <a:pPr marL="0" indent="0" algn="ctr" fontAlgn="base">
              <a:spcBef>
                <a:spcPct val="0"/>
              </a:spcBef>
              <a:spcAft>
                <a:spcPct val="0"/>
              </a:spcAft>
            </a:pPr>
            <a:r>
              <a:rPr sz="2700" b="1" spc="100">
                <a:solidFill>
                  <a:srgbClr val="000000"/>
                </a:solidFill>
                <a:uFillTx/>
                <a:latin typeface="Times New Roman" panose="02020603050405020304" charset="0"/>
                <a:ea typeface="Tahoma" panose="020B0604030504040204"/>
                <a:cs typeface="Times New Roman" panose="02020603050405020304" charset="0"/>
                <a:sym typeface="+mn-ea"/>
              </a:rPr>
              <a:t> która za was będzie wylana.</a:t>
            </a:r>
            <a:endParaRPr lang="pl-PL" altLang="en-US" sz="2700" b="1" spc="100">
              <a:solidFill>
                <a:srgbClr val="000000"/>
              </a:solidFill>
              <a:uFillTx/>
              <a:latin typeface="Times New Roman" panose="02020603050405020304" charset="0"/>
              <a:ea typeface="Tahoma" panose="020B0604030504040204"/>
              <a:cs typeface="Times New Roman" panose="02020603050405020304" charset="0"/>
              <a:sym typeface="+mn-ea"/>
            </a:endParaRPr>
          </a:p>
        </p:txBody>
      </p:sp>
      <p:sp>
        <p:nvSpPr>
          <p:cNvPr id="25" name="Pole tekstowe 24"/>
          <p:cNvSpPr txBox="1"/>
          <p:nvPr/>
        </p:nvSpPr>
        <p:spPr>
          <a:xfrm>
            <a:off x="11160125" y="6120130"/>
            <a:ext cx="9836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143</a:t>
            </a:r>
            <a:endParaRPr lang="pl-PL" altLang="en-US" sz="3200">
              <a:solidFill>
                <a:schemeClr val="bg1"/>
              </a:solidFill>
              <a:latin typeface="Segoe UI Black" panose="020B0A02040204020203" charset="0"/>
              <a:cs typeface="Segoe UI Black" panose="020B0A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14000"/>
    </mc:Choice>
    <mc:Fallback>
      <p:transition spd="slow" advTm="14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Symbol zastępczy zawartości 16" descr="Chrzest-Jezusa-Heemskerck-slajd"/>
          <p:cNvPicPr>
            <a:picLocks noChangeAspect="1"/>
          </p:cNvPicPr>
          <p:nvPr>
            <p:ph idx="1"/>
          </p:nvPr>
        </p:nvPicPr>
        <p:blipFill>
          <a:blip r:embed="rId1"/>
          <a:srcRect b="2461"/>
          <a:stretch>
            <a:fillRect/>
          </a:stretch>
        </p:blipFill>
        <p:spPr>
          <a:xfrm>
            <a:off x="3315970" y="-76200"/>
            <a:ext cx="8976995" cy="7098665"/>
          </a:xfrm>
          <a:prstGeom prst="rect">
            <a:avLst/>
          </a:prstGeom>
        </p:spPr>
      </p:pic>
      <p:sp>
        <p:nvSpPr>
          <p:cNvPr id="36" name="Pole tekstowe 35"/>
          <p:cNvSpPr txBox="1"/>
          <p:nvPr/>
        </p:nvSpPr>
        <p:spPr>
          <a:xfrm>
            <a:off x="11160125" y="612013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81</a:t>
            </a:r>
            <a:endParaRPr lang="pl-PL" altLang="en-US" sz="3200">
              <a:solidFill>
                <a:schemeClr val="bg1"/>
              </a:solidFill>
              <a:latin typeface="Segoe UI Black" panose="020B0A02040204020203" charset="0"/>
              <a:cs typeface="Segoe UI Black" panose="020B0A02040204020203" charset="0"/>
            </a:endParaRPr>
          </a:p>
        </p:txBody>
      </p:sp>
      <p:sp>
        <p:nvSpPr>
          <p:cNvPr id="21" name="Prostokąt 20"/>
          <p:cNvSpPr/>
          <p:nvPr/>
        </p:nvSpPr>
        <p:spPr>
          <a:xfrm>
            <a:off x="-38100" y="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058160" cy="7022465"/>
            <a:chOff x="396" y="-125"/>
            <a:chExt cx="4816" cy="11059"/>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solidFill>
              <a:srgbClr val="F6FC14"/>
            </a:solidFill>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1" y="6410"/>
              <a:ext cx="3633" cy="466"/>
            </a:xfrm>
            <a:prstGeom prst="rect">
              <a:avLst/>
            </a:prstGeom>
            <a:noFill/>
          </p:spPr>
          <p:txBody>
            <a:bodyPr wrap="square" rtlCol="0">
              <a:noAutofit/>
            </a:bodyPr>
            <a:p>
              <a:pPr>
                <a:lnSpc>
                  <a:spcPct val="30000"/>
                </a:lnSpc>
              </a:pPr>
              <a:r>
                <a:rPr lang="pl-PL" altLang="en-US" b="1">
                  <a:latin typeface="Times New Roman" panose="02020603050405020304" charset="0"/>
                  <a:cs typeface="Times New Roman" panose="02020603050405020304" charset="0"/>
                  <a:sym typeface="+mn-ea"/>
                </a:rPr>
                <a:t>7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677" cy="11059"/>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95947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Chrzest Pana Jezusa w Jordanie</a:t>
            </a:r>
            <a:endParaRPr lang="pl-PL" altLang="en-US" sz="3200" b="1">
              <a:latin typeface="Times New Roman" panose="02020603050405020304" charset="0"/>
              <a:cs typeface="Times New Roman" panose="02020603050405020304" charset="0"/>
            </a:endParaRPr>
          </a:p>
        </p:txBody>
      </p:sp>
      <p:sp>
        <p:nvSpPr>
          <p:cNvPr id="3" name="Pole tekstowe 2"/>
          <p:cNvSpPr txBox="1"/>
          <p:nvPr/>
        </p:nvSpPr>
        <p:spPr>
          <a:xfrm rot="16200000">
            <a:off x="-210185" y="3190240"/>
            <a:ext cx="6517005" cy="506730"/>
          </a:xfrm>
          <a:prstGeom prst="rect">
            <a:avLst/>
          </a:prstGeom>
          <a:noFill/>
        </p:spPr>
        <p:txBody>
          <a:bodyPr wrap="square" rtlCol="0" anchor="t">
            <a:spAutoFit/>
          </a:bodyPr>
          <a:p>
            <a:r>
              <a:rPr lang="pl-PL" sz="2700" b="1">
                <a:solidFill>
                  <a:srgbClr val="000000"/>
                </a:solidFill>
                <a:uFillTx/>
                <a:latin typeface="Times New Roman" panose="02020603050405020304" charset="0"/>
                <a:ea typeface="Open Sans"/>
                <a:cs typeface="Times New Roman" panose="02020603050405020304" charset="0"/>
                <a:sym typeface="+mn-ea"/>
              </a:rPr>
              <a:t>Ggdy Jezus wyszedł z wody i </a:t>
            </a:r>
            <a:r>
              <a:rPr sz="2700" b="1">
                <a:solidFill>
                  <a:srgbClr val="000000"/>
                </a:solidFill>
                <a:uFillTx/>
                <a:latin typeface="Times New Roman" panose="02020603050405020304" charset="0"/>
                <a:ea typeface="Open Sans"/>
                <a:cs typeface="Times New Roman" panose="02020603050405020304" charset="0"/>
                <a:sym typeface="+mn-ea"/>
              </a:rPr>
              <a:t>modlił</a:t>
            </a:r>
            <a:r>
              <a:rPr lang="pl-PL" sz="2700" b="1">
                <a:solidFill>
                  <a:srgbClr val="000000"/>
                </a:solidFill>
                <a:uFillTx/>
                <a:latin typeface="Times New Roman" panose="02020603050405020304" charset="0"/>
                <a:ea typeface="Open Sans"/>
                <a:cs typeface="Times New Roman" panose="02020603050405020304" charset="0"/>
                <a:sym typeface="+mn-ea"/>
              </a:rPr>
              <a:t> się</a:t>
            </a:r>
            <a:endParaRPr lang="pl-PL" sz="2700" b="1">
              <a:solidFill>
                <a:srgbClr val="000000"/>
              </a:solidFill>
              <a:uFillTx/>
              <a:latin typeface="Times New Roman" panose="02020603050405020304" charset="0"/>
              <a:ea typeface="Open Sans"/>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 name="Symbol zastępczy zawartości 22" descr="873914_3fut_chrzestPanski_83.jpg"/>
          <p:cNvPicPr>
            <a:picLocks noChangeAspect="1"/>
          </p:cNvPicPr>
          <p:nvPr/>
        </p:nvPicPr>
        <p:blipFill>
          <a:blip r:embed="rId1"/>
          <a:srcRect l="6629"/>
          <a:stretch>
            <a:fillRect/>
          </a:stretch>
        </p:blipFill>
        <p:spPr>
          <a:xfrm>
            <a:off x="3067685" y="-84455"/>
            <a:ext cx="9275445" cy="7058660"/>
          </a:xfrm>
          <a:prstGeom prst="rect">
            <a:avLst/>
          </a:prstGeom>
        </p:spPr>
      </p:pic>
      <p:sp>
        <p:nvSpPr>
          <p:cNvPr id="21" name="Prostokąt 20"/>
          <p:cNvSpPr/>
          <p:nvPr/>
        </p:nvSpPr>
        <p:spPr>
          <a:xfrm>
            <a:off x="-38100" y="71120"/>
            <a:ext cx="2840990" cy="7022465"/>
          </a:xfrm>
          <a:prstGeom prst="rect">
            <a:avLst/>
          </a:prstGeom>
          <a:gradFill>
            <a:gsLst>
              <a:gs pos="100000">
                <a:schemeClr val="accent6">
                  <a:lumMod val="40000"/>
                  <a:lumOff val="60000"/>
                </a:schemeClr>
              </a:gs>
              <a:gs pos="0">
                <a:schemeClr val="accent6">
                  <a:lumMod val="20000"/>
                  <a:lumOff val="80000"/>
                  <a:alpha val="6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nvGrpSpPr>
          <p:cNvPr id="20" name="Grupa 19"/>
          <p:cNvGrpSpPr/>
          <p:nvPr/>
        </p:nvGrpSpPr>
        <p:grpSpPr>
          <a:xfrm>
            <a:off x="251460" y="-79375"/>
            <a:ext cx="3375660" cy="7222490"/>
            <a:chOff x="396" y="-125"/>
            <a:chExt cx="5316" cy="11374"/>
          </a:xfrm>
        </p:grpSpPr>
        <p:sp>
          <p:nvSpPr>
            <p:cNvPr id="6" name="Pole tekstowe 5"/>
            <p:cNvSpPr txBox="1"/>
            <p:nvPr/>
          </p:nvSpPr>
          <p:spPr>
            <a:xfrm>
              <a:off x="471" y="2826"/>
              <a:ext cx="3634" cy="497"/>
            </a:xfrm>
            <a:prstGeom prst="rect">
              <a:avLst/>
            </a:prstGeom>
            <a:noFill/>
          </p:spPr>
          <p:txBody>
            <a:bodyPr wrap="square" rtlCol="0">
              <a:noAutofit/>
            </a:bodyPr>
            <a:p>
              <a:pPr>
                <a:lnSpc>
                  <a:spcPct val="90000"/>
                </a:lnSpc>
              </a:pPr>
              <a:r>
                <a:rPr lang="pl-PL" altLang="en-US" b="1">
                  <a:latin typeface="Times New Roman" panose="02020603050405020304" charset="0"/>
                  <a:cs typeface="Times New Roman" panose="02020603050405020304" charset="0"/>
                  <a:sym typeface="+mn-ea"/>
                </a:rPr>
                <a:t>2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9" name="Pole tekstowe 8"/>
            <p:cNvSpPr txBox="1"/>
            <p:nvPr/>
          </p:nvSpPr>
          <p:spPr>
            <a:xfrm>
              <a:off x="471" y="3476"/>
              <a:ext cx="3634" cy="535"/>
            </a:xfrm>
            <a:prstGeom prst="rect">
              <a:avLst/>
            </a:prstGeom>
            <a:noFill/>
          </p:spPr>
          <p:txBody>
            <a:bodyPr wrap="square" rtlCol="0">
              <a:spAutoFit/>
            </a:bodyPr>
            <a:p>
              <a:pPr>
                <a:lnSpc>
                  <a:spcPct val="90000"/>
                </a:lnSpc>
              </a:pPr>
              <a:r>
                <a:rPr lang="pl-PL" altLang="en-US" b="1">
                  <a:latin typeface="Times New Roman" panose="02020603050405020304" charset="0"/>
                  <a:cs typeface="Times New Roman" panose="02020603050405020304" charset="0"/>
                  <a:sym typeface="+mn-ea"/>
                </a:rPr>
                <a:t>3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0" name="Pole tekstowe 9"/>
            <p:cNvSpPr txBox="1"/>
            <p:nvPr/>
          </p:nvSpPr>
          <p:spPr>
            <a:xfrm>
              <a:off x="471" y="4017"/>
              <a:ext cx="3634" cy="667"/>
            </a:xfrm>
            <a:prstGeom prst="rect">
              <a:avLst/>
            </a:prstGeom>
            <a:noFill/>
          </p:spPr>
          <p:txBody>
            <a:bodyPr wrap="square" rtlCol="0">
              <a:spAutoFit/>
            </a:bodyPr>
            <a:p>
              <a:pPr>
                <a:lnSpc>
                  <a:spcPct val="120000"/>
                </a:lnSpc>
              </a:pPr>
              <a:r>
                <a:rPr lang="pl-PL" altLang="en-US" b="1">
                  <a:latin typeface="Times New Roman" panose="02020603050405020304" charset="0"/>
                  <a:cs typeface="Times New Roman" panose="02020603050405020304" charset="0"/>
                  <a:sym typeface="+mn-ea"/>
                </a:rPr>
                <a:t>4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2" name="Pole tekstowe 11"/>
            <p:cNvSpPr txBox="1"/>
            <p:nvPr/>
          </p:nvSpPr>
          <p:spPr>
            <a:xfrm>
              <a:off x="471" y="4895"/>
              <a:ext cx="3634"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5   Zdrowaś </a:t>
              </a:r>
              <a:r>
                <a:rPr lang="pl-PL" altLang="en-US" b="1">
                  <a:latin typeface="Times New Roman" panose="02020603050405020304" charset="0"/>
                  <a:cs typeface="Times New Roman" panose="02020603050405020304" charset="0"/>
                  <a:sym typeface="+mn-ea"/>
                </a:rPr>
                <a:t>Maryjo </a:t>
              </a:r>
              <a:r>
                <a:rPr lang="pl-PL" altLang="en-US" b="1">
                  <a:latin typeface="Times New Roman" panose="02020603050405020304" charset="0"/>
                  <a:cs typeface="Times New Roman" panose="02020603050405020304" charset="0"/>
                  <a:sym typeface="+mn-ea"/>
                </a:rPr>
                <a:t>...</a:t>
              </a:r>
              <a:endParaRPr lang="pl-PL" altLang="en-US"/>
            </a:p>
          </p:txBody>
        </p:sp>
        <p:sp>
          <p:nvSpPr>
            <p:cNvPr id="13" name="Pole tekstowe 12"/>
            <p:cNvSpPr txBox="1"/>
            <p:nvPr/>
          </p:nvSpPr>
          <p:spPr>
            <a:xfrm>
              <a:off x="471" y="5481"/>
              <a:ext cx="3633" cy="535"/>
            </a:xfrm>
            <a:prstGeom prst="rect">
              <a:avLst/>
            </a:prstGeom>
            <a:noFill/>
            <a:extLst>
              <a:ext uri="{909E8E84-426E-40DD-AFC4-6F175D3DCCD1}">
                <a14:hiddenFill xmlns:a14="http://schemas.microsoft.com/office/drawing/2010/main">
                  <a:solidFill>
                    <a:srgbClr val="F6FC14"/>
                  </a:solidFill>
                </a14:hiddenFill>
              </a:ext>
            </a:extLst>
          </p:spPr>
          <p:txBody>
            <a:bodyPr wrap="square" rtlCol="0" anchor="t">
              <a:spAutoFit/>
            </a:bodyPr>
            <a:p>
              <a:pPr>
                <a:lnSpc>
                  <a:spcPct val="90000"/>
                </a:lnSpc>
              </a:pPr>
              <a:r>
                <a:rPr lang="pl-PL" altLang="en-US" b="1">
                  <a:latin typeface="Times New Roman" panose="02020603050405020304" charset="0"/>
                  <a:cs typeface="Times New Roman" panose="02020603050405020304" charset="0"/>
                  <a:sym typeface="+mn-ea"/>
                </a:rPr>
                <a:t>6   </a:t>
              </a:r>
              <a:r>
                <a:rPr lang="pl-PL" altLang="en-US" b="1">
                  <a:latin typeface="Times New Roman" panose="02020603050405020304" charset="0"/>
                  <a:cs typeface="Times New Roman" panose="02020603050405020304" charset="0"/>
                  <a:sym typeface="+mn-ea"/>
                </a:rPr>
                <a:t>Zdrowaś Maryjo </a:t>
              </a:r>
              <a:r>
                <a:rPr lang="pl-PL" altLang="en-US" b="1">
                  <a:latin typeface="Times New Roman" panose="02020603050405020304" charset="0"/>
                  <a:cs typeface="Times New Roman" panose="02020603050405020304" charset="0"/>
                  <a:sym typeface="+mn-ea"/>
                </a:rPr>
                <a:t>...</a:t>
              </a:r>
              <a:endParaRPr lang="pl-PL" altLang="en-US" b="1">
                <a:latin typeface="Times New Roman" panose="02020603050405020304" charset="0"/>
                <a:cs typeface="Times New Roman" panose="02020603050405020304" charset="0"/>
                <a:sym typeface="+mn-ea"/>
              </a:endParaRPr>
            </a:p>
          </p:txBody>
        </p:sp>
        <p:sp>
          <p:nvSpPr>
            <p:cNvPr id="18" name="Pole tekstowe 17"/>
            <p:cNvSpPr txBox="1"/>
            <p:nvPr/>
          </p:nvSpPr>
          <p:spPr>
            <a:xfrm>
              <a:off x="472" y="6227"/>
              <a:ext cx="3633" cy="532"/>
            </a:xfrm>
            <a:prstGeom prst="rect">
              <a:avLst/>
            </a:prstGeom>
            <a:solidFill>
              <a:srgbClr val="F6FC14"/>
            </a:solidFill>
          </p:spPr>
          <p:txBody>
            <a:bodyPr wrap="square" lIns="90170" tIns="46990" rIns="90170" bIns="46990" rtlCol="0" anchor="t" anchorCtr="0">
              <a:noAutofit/>
            </a:bodyPr>
            <a:p>
              <a:pPr>
                <a:lnSpc>
                  <a:spcPct val="30000"/>
                </a:lnSpc>
              </a:pPr>
              <a:endParaRPr lang="pl-PL" altLang="en-US" b="1">
                <a:latin typeface="Times New Roman" panose="02020603050405020304" charset="0"/>
                <a:cs typeface="Times New Roman" panose="02020603050405020304" charset="0"/>
                <a:sym typeface="+mn-ea"/>
              </a:endParaRPr>
            </a:p>
            <a:p>
              <a:pPr>
                <a:lnSpc>
                  <a:spcPct val="30000"/>
                </a:lnSpc>
              </a:pPr>
              <a:endParaRPr lang="pl-PL" altLang="en-US" b="1">
                <a:latin typeface="Times New Roman" panose="02020603050405020304" charset="0"/>
                <a:cs typeface="Times New Roman" panose="02020603050405020304" charset="0"/>
                <a:sym typeface="+mn-ea"/>
              </a:endParaRPr>
            </a:p>
            <a:p>
              <a:pPr>
                <a:lnSpc>
                  <a:spcPct val="30000"/>
                </a:lnSpc>
              </a:pPr>
              <a:r>
                <a:rPr lang="pl-PL" altLang="en-US" b="1">
                  <a:latin typeface="Times New Roman" panose="02020603050405020304" charset="0"/>
                  <a:cs typeface="Times New Roman" panose="02020603050405020304" charset="0"/>
                  <a:sym typeface="+mn-ea"/>
                </a:rPr>
                <a:t>7   </a:t>
              </a:r>
              <a:r>
                <a:rPr lang="pl-PL" altLang="en-US" b="1">
                  <a:latin typeface="Times New Roman" panose="02020603050405020304" charset="0"/>
                  <a:cs typeface="Times New Roman" panose="02020603050405020304" charset="0"/>
                  <a:sym typeface="+mn-ea"/>
                </a:rPr>
                <a:t>Zdrowaś Maryjo</a:t>
              </a:r>
              <a:r>
                <a:rPr lang="pl-PL" altLang="en-US" b="1">
                  <a:latin typeface="Times New Roman" panose="02020603050405020304" charset="0"/>
                  <a:cs typeface="Times New Roman" panose="02020603050405020304" charset="0"/>
                  <a:sym typeface="+mn-ea"/>
                </a:rPr>
                <a:t> ...</a:t>
              </a:r>
              <a:endParaRPr lang="pl-PL" altLang="en-US"/>
            </a:p>
          </p:txBody>
        </p:sp>
        <p:sp>
          <p:nvSpPr>
            <p:cNvPr id="5" name="Pole tekstowe 4"/>
            <p:cNvSpPr txBox="1"/>
            <p:nvPr/>
          </p:nvSpPr>
          <p:spPr>
            <a:xfrm>
              <a:off x="442" y="1985"/>
              <a:ext cx="3634" cy="753"/>
            </a:xfrm>
            <a:prstGeom prst="rect">
              <a:avLst/>
            </a:prstGeom>
            <a:noFill/>
          </p:spPr>
          <p:txBody>
            <a:bodyPr wrap="square" rtlCol="0" anchor="t" anchorCtr="0">
              <a:spAutoFit/>
            </a:bodyPr>
            <a:p>
              <a:pPr>
                <a:lnSpc>
                  <a:spcPct val="140000"/>
                </a:lnSpc>
              </a:pPr>
              <a:r>
                <a:rPr lang="pl-PL" altLang="en-US" b="1">
                  <a:latin typeface="Times New Roman" panose="02020603050405020304" charset="0"/>
                  <a:cs typeface="Times New Roman" panose="02020603050405020304" charset="0"/>
                  <a:sym typeface="+mn-ea"/>
                </a:rPr>
                <a:t>1   </a:t>
              </a:r>
              <a:r>
                <a:rPr lang="pl-PL" altLang="en-US" b="1">
                  <a:latin typeface="Times New Roman" panose="02020603050405020304" charset="0"/>
                  <a:cs typeface="Times New Roman" panose="02020603050405020304" charset="0"/>
                  <a:sym typeface="+mn-ea"/>
                </a:rPr>
                <a:t>Zdrowaś Maryjo ...</a:t>
              </a:r>
              <a:endParaRPr lang="pl-PL" altLang="en-US"/>
            </a:p>
          </p:txBody>
        </p:sp>
        <p:sp>
          <p:nvSpPr>
            <p:cNvPr id="7" name="Pole tekstowe 6"/>
            <p:cNvSpPr txBox="1"/>
            <p:nvPr/>
          </p:nvSpPr>
          <p:spPr>
            <a:xfrm>
              <a:off x="448" y="1148"/>
              <a:ext cx="3634"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sym typeface="+mn-ea"/>
                </a:rPr>
                <a:t>      Ojcze nasz ...</a:t>
              </a:r>
              <a:endParaRPr lang="pl-PL" altLang="en-US"/>
            </a:p>
          </p:txBody>
        </p:sp>
        <p:sp>
          <p:nvSpPr>
            <p:cNvPr id="8" name="Pole tekstowe 7"/>
            <p:cNvSpPr txBox="1"/>
            <p:nvPr/>
          </p:nvSpPr>
          <p:spPr>
            <a:xfrm>
              <a:off x="471" y="9167"/>
              <a:ext cx="2554" cy="580"/>
            </a:xfrm>
            <a:prstGeom prst="rect">
              <a:avLst/>
            </a:prstGeom>
            <a:noFill/>
          </p:spPr>
          <p:txBody>
            <a:bodyPr wrap="square" rtlCol="0">
              <a:spAutoFit/>
            </a:bodyPr>
            <a:p>
              <a:pPr>
                <a:lnSpc>
                  <a:spcPct val="100000"/>
                </a:lnSpc>
              </a:pPr>
              <a:r>
                <a:rPr lang="pl-PL" altLang="en-US" b="1">
                  <a:latin typeface="Times New Roman" panose="02020603050405020304" charset="0"/>
                  <a:cs typeface="Times New Roman" panose="02020603050405020304" charset="0"/>
                </a:rPr>
                <a:t>Chwała Ojcu...</a:t>
              </a:r>
              <a:endParaRPr lang="pl-PL" altLang="en-US" b="1">
                <a:latin typeface="Times New Roman" panose="02020603050405020304" charset="0"/>
                <a:cs typeface="Times New Roman" panose="02020603050405020304" charset="0"/>
              </a:endParaRPr>
            </a:p>
          </p:txBody>
        </p:sp>
        <p:sp>
          <p:nvSpPr>
            <p:cNvPr id="11" name="Pole tekstowe 10"/>
            <p:cNvSpPr txBox="1"/>
            <p:nvPr/>
          </p:nvSpPr>
          <p:spPr>
            <a:xfrm>
              <a:off x="471" y="9681"/>
              <a:ext cx="2561" cy="798"/>
            </a:xfrm>
            <a:prstGeom prst="rect">
              <a:avLst/>
            </a:prstGeom>
            <a:noFill/>
          </p:spPr>
          <p:txBody>
            <a:bodyPr wrap="square" rtlCol="0">
              <a:spAutoFit/>
            </a:bodyPr>
            <a:p>
              <a:pPr>
                <a:lnSpc>
                  <a:spcPct val="150000"/>
                </a:lnSpc>
              </a:pPr>
              <a:r>
                <a:rPr lang="pl-PL" altLang="en-US" b="1">
                  <a:latin typeface="Times New Roman" panose="02020603050405020304" charset="0"/>
                  <a:cs typeface="Times New Roman" panose="02020603050405020304" charset="0"/>
                </a:rPr>
                <a:t>O mój Jezu ...</a:t>
              </a:r>
              <a:endParaRPr lang="pl-PL" altLang="en-US" b="1">
                <a:latin typeface="Times New Roman" panose="02020603050405020304" charset="0"/>
                <a:cs typeface="Times New Roman" panose="02020603050405020304" charset="0"/>
              </a:endParaRPr>
            </a:p>
          </p:txBody>
        </p:sp>
        <p:sp>
          <p:nvSpPr>
            <p:cNvPr id="15" name="Pole tekstowe 14"/>
            <p:cNvSpPr txBox="1"/>
            <p:nvPr/>
          </p:nvSpPr>
          <p:spPr>
            <a:xfrm>
              <a:off x="471" y="6983"/>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8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9" name="Pole tekstowe 18"/>
            <p:cNvSpPr txBox="1"/>
            <p:nvPr/>
          </p:nvSpPr>
          <p:spPr>
            <a:xfrm>
              <a:off x="471" y="7708"/>
              <a:ext cx="3633" cy="448"/>
            </a:xfrm>
            <a:prstGeom prst="rect">
              <a:avLst/>
            </a:prstGeom>
            <a:noFill/>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9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22" name="Pole tekstowe 21"/>
            <p:cNvSpPr txBox="1"/>
            <p:nvPr/>
          </p:nvSpPr>
          <p:spPr>
            <a:xfrm>
              <a:off x="396" y="8458"/>
              <a:ext cx="4009" cy="448"/>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a:lnSpc>
                  <a:spcPct val="70000"/>
                </a:lnSpc>
              </a:pPr>
              <a:r>
                <a:rPr lang="pl-PL" altLang="en-US" b="1">
                  <a:latin typeface="Times New Roman" panose="02020603050405020304" charset="0"/>
                  <a:cs typeface="Times New Roman" panose="02020603050405020304" charset="0"/>
                  <a:sym typeface="+mn-ea"/>
                </a:rPr>
                <a:t>10   Zdrowaś </a:t>
              </a:r>
              <a:r>
                <a:rPr lang="pl-PL" altLang="en-US" b="1">
                  <a:latin typeface="Times New Roman" panose="02020603050405020304" charset="0"/>
                  <a:cs typeface="Times New Roman" panose="02020603050405020304" charset="0"/>
                  <a:sym typeface="+mn-ea"/>
                </a:rPr>
                <a:t>Maryjo</a:t>
              </a:r>
              <a:r>
                <a:rPr lang="pl-PL" altLang="en-US" b="1">
                  <a:latin typeface="Times New Roman" panose="02020603050405020304" charset="0"/>
                  <a:cs typeface="Times New Roman" panose="02020603050405020304" charset="0"/>
                  <a:sym typeface="+mn-ea"/>
                </a:rPr>
                <a:t> ...</a:t>
              </a:r>
              <a:endParaRPr lang="pl-PL" altLang="en-US"/>
            </a:p>
          </p:txBody>
        </p:sp>
        <p:sp>
          <p:nvSpPr>
            <p:cNvPr id="14" name="Prostokąt 13"/>
            <p:cNvSpPr/>
            <p:nvPr/>
          </p:nvSpPr>
          <p:spPr>
            <a:xfrm>
              <a:off x="4535" y="-125"/>
              <a:ext cx="1177" cy="11374"/>
            </a:xfrm>
            <a:prstGeom prst="rect">
              <a:avLst/>
            </a:prstGeom>
            <a:solidFill>
              <a:srgbClr val="FFFF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pl-PL" altLang="en-US"/>
            </a:p>
          </p:txBody>
        </p:sp>
      </p:grpSp>
      <p:sp>
        <p:nvSpPr>
          <p:cNvPr id="4" name="Pole tekstowe 3"/>
          <p:cNvSpPr txBox="1"/>
          <p:nvPr/>
        </p:nvSpPr>
        <p:spPr>
          <a:xfrm>
            <a:off x="252095" y="0"/>
            <a:ext cx="5959475" cy="583565"/>
          </a:xfrm>
          <a:prstGeom prst="rect">
            <a:avLst/>
          </a:prstGeom>
          <a:solidFill>
            <a:schemeClr val="accent6">
              <a:lumMod val="40000"/>
              <a:lumOff val="60000"/>
            </a:schemeClr>
          </a:solidFill>
        </p:spPr>
        <p:txBody>
          <a:bodyPr wrap="square" rtlCol="0">
            <a:spAutoFit/>
          </a:bodyPr>
          <a:p>
            <a:r>
              <a:rPr lang="pl-PL" altLang="en-US" sz="3200" b="1">
                <a:latin typeface="Times New Roman" panose="02020603050405020304" charset="0"/>
                <a:cs typeface="Times New Roman" panose="02020603050405020304" charset="0"/>
              </a:rPr>
              <a:t>Chrzest Pana Jezusa w Jordanie</a:t>
            </a:r>
            <a:endParaRPr lang="pl-PL" altLang="en-US" sz="3200" b="1">
              <a:latin typeface="Times New Roman" panose="02020603050405020304" charset="0"/>
              <a:cs typeface="Times New Roman" panose="02020603050405020304" charset="0"/>
            </a:endParaRPr>
          </a:p>
        </p:txBody>
      </p:sp>
      <p:sp>
        <p:nvSpPr>
          <p:cNvPr id="2" name="Pole tekstowe 1"/>
          <p:cNvSpPr txBox="1"/>
          <p:nvPr/>
        </p:nvSpPr>
        <p:spPr>
          <a:xfrm>
            <a:off x="11160000" y="6120000"/>
            <a:ext cx="818515" cy="583565"/>
          </a:xfrm>
          <a:prstGeom prst="rect">
            <a:avLst/>
          </a:prstGeom>
          <a:noFill/>
        </p:spPr>
        <p:txBody>
          <a:bodyPr wrap="square" rtlCol="0">
            <a:spAutoFit/>
          </a:bodyPr>
          <a:p>
            <a:r>
              <a:rPr lang="pl-PL" altLang="en-US" sz="3200">
                <a:solidFill>
                  <a:schemeClr val="bg1"/>
                </a:solidFill>
                <a:latin typeface="Segoe UI Black" panose="020B0A02040204020203" charset="0"/>
                <a:cs typeface="Segoe UI Black" panose="020B0A02040204020203" charset="0"/>
              </a:rPr>
              <a:t>82</a:t>
            </a:r>
            <a:endParaRPr lang="pl-PL" altLang="en-US" sz="3200">
              <a:solidFill>
                <a:schemeClr val="bg1"/>
              </a:solidFill>
              <a:latin typeface="Segoe UI Black" panose="020B0A02040204020203" charset="0"/>
              <a:cs typeface="Segoe UI Black" panose="020B0A02040204020203" charset="0"/>
            </a:endParaRPr>
          </a:p>
        </p:txBody>
      </p:sp>
      <p:sp>
        <p:nvSpPr>
          <p:cNvPr id="24" name="Pole tekstowe 23"/>
          <p:cNvSpPr txBox="1"/>
          <p:nvPr/>
        </p:nvSpPr>
        <p:spPr>
          <a:xfrm rot="16200000">
            <a:off x="299720" y="3326765"/>
            <a:ext cx="5951220" cy="755650"/>
          </a:xfrm>
          <a:prstGeom prst="rect">
            <a:avLst/>
          </a:prstGeom>
          <a:noFill/>
        </p:spPr>
        <p:txBody>
          <a:bodyPr wrap="square" rtlCol="0" anchor="t">
            <a:spAutoFit/>
          </a:bodyPr>
          <a:p>
            <a:pPr algn="ctr">
              <a:lnSpc>
                <a:spcPct val="80000"/>
              </a:lnSpc>
            </a:pPr>
            <a:r>
              <a:rPr lang="pl-PL" sz="2700" b="1">
                <a:solidFill>
                  <a:srgbClr val="333333"/>
                </a:solidFill>
                <a:latin typeface="Times New Roman" panose="02020603050405020304" charset="0"/>
                <a:ea typeface="Open Sans"/>
                <a:cs typeface="Times New Roman" panose="02020603050405020304" charset="0"/>
                <a:sym typeface="+mn-ea"/>
              </a:rPr>
              <a:t>Jan usłyszał: </a:t>
            </a:r>
            <a:r>
              <a:rPr sz="2700" b="1">
                <a:solidFill>
                  <a:srgbClr val="333333"/>
                </a:solidFill>
                <a:latin typeface="Times New Roman" panose="02020603050405020304" charset="0"/>
                <a:ea typeface="Open Sans"/>
                <a:cs typeface="Times New Roman" panose="02020603050405020304" charset="0"/>
                <a:sym typeface="+mn-ea"/>
              </a:rPr>
              <a:t>"Ten, na którym spocz</a:t>
            </a:r>
            <a:r>
              <a:rPr lang="pl-PL" sz="2700" b="1">
                <a:solidFill>
                  <a:srgbClr val="333333"/>
                </a:solidFill>
                <a:latin typeface="Times New Roman" panose="02020603050405020304" charset="0"/>
                <a:ea typeface="Open Sans"/>
                <a:cs typeface="Times New Roman" panose="02020603050405020304" charset="0"/>
                <a:sym typeface="+mn-ea"/>
              </a:rPr>
              <a:t>nie</a:t>
            </a:r>
            <a:r>
              <a:rPr sz="2700" b="1">
                <a:solidFill>
                  <a:srgbClr val="333333"/>
                </a:solidFill>
                <a:latin typeface="Times New Roman" panose="02020603050405020304" charset="0"/>
                <a:ea typeface="Open Sans"/>
                <a:cs typeface="Times New Roman" panose="02020603050405020304" charset="0"/>
                <a:sym typeface="+mn-ea"/>
              </a:rPr>
              <a:t> Duch, chrzci Duchem Świętym</a:t>
            </a:r>
            <a:r>
              <a:rPr lang="pl-PL" sz="2700" b="1">
                <a:solidFill>
                  <a:srgbClr val="333333"/>
                </a:solidFill>
                <a:latin typeface="Times New Roman" panose="02020603050405020304" charset="0"/>
                <a:ea typeface="Open Sans"/>
                <a:cs typeface="Times New Roman" panose="02020603050405020304" charset="0"/>
                <a:sym typeface="+mn-ea"/>
              </a:rPr>
              <a:t>”</a:t>
            </a:r>
            <a:r>
              <a:rPr sz="2000">
                <a:solidFill>
                  <a:srgbClr val="333333"/>
                </a:solidFill>
                <a:latin typeface="Open Sans"/>
                <a:ea typeface="Open Sans"/>
                <a:sym typeface="+mn-ea"/>
              </a:rPr>
              <a:t>.</a:t>
            </a:r>
            <a:endParaRPr lang="pl-PL" altLang="en-US" sz="2000">
              <a:solidFill>
                <a:srgbClr val="333333"/>
              </a:solidFill>
              <a:latin typeface="Open Sans"/>
              <a:ea typeface="Open San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20000"/>
    </mc:Choice>
    <mc:Fallback>
      <p:transition spd="slow" advTm="2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25094</Words>
  <Application>WPS Presentation</Application>
  <PresentationFormat>Widescreen</PresentationFormat>
  <Paragraphs>2229</Paragraphs>
  <Slides>70</Slides>
  <Notes>0</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70</vt:i4>
      </vt:variant>
    </vt:vector>
  </HeadingPairs>
  <TitlesOfParts>
    <vt:vector size="91" baseType="lpstr">
      <vt:lpstr>Arial</vt:lpstr>
      <vt:lpstr>SimSun</vt:lpstr>
      <vt:lpstr>Wingdings</vt:lpstr>
      <vt:lpstr>Calibri Light</vt:lpstr>
      <vt:lpstr>Calibri</vt:lpstr>
      <vt:lpstr>Microsoft YaHei</vt:lpstr>
      <vt:lpstr>Arial Unicode MS</vt:lpstr>
      <vt:lpstr>Segoe UI Black</vt:lpstr>
      <vt:lpstr>Times New Roman</vt:lpstr>
      <vt:lpstr>Open Sans</vt:lpstr>
      <vt:lpstr>Liberation Mono</vt:lpstr>
      <vt:lpstr>Droids</vt:lpstr>
      <vt:lpstr>PT Serif</vt:lpstr>
      <vt:lpstr>Lucida Sans Unicode</vt:lpstr>
      <vt:lpstr>PT Sans</vt:lpstr>
      <vt:lpstr>Google Sans</vt:lpstr>
      <vt:lpstr>Calibri</vt:lpstr>
      <vt:lpstr>Lato</vt:lpstr>
      <vt:lpstr>Times New Roman</vt:lpstr>
      <vt:lpstr>Tahoma</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anna kurtycz</cp:lastModifiedBy>
  <cp:revision>2</cp:revision>
  <dcterms:created xsi:type="dcterms:W3CDTF">2025-07-08T12:12:42Z</dcterms:created>
  <dcterms:modified xsi:type="dcterms:W3CDTF">2025-07-08T13:10:43Z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BBB6AEC586594565B0D2B774842A01ED_11</vt:lpwstr>
  </property>
  <property fmtid="{D5CDD505-2E9C-101B-9397-08002B2CF9AE}" pid="3" name="KSOProductBuildVer">
    <vt:lpwstr>1045-12.2.0.21546</vt:lpwstr>
  </property>
</Properties>
</file>